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9" r:id="rId3"/>
    <p:sldId id="262" r:id="rId4"/>
    <p:sldId id="266" r:id="rId5"/>
    <p:sldId id="260" r:id="rId6"/>
    <p:sldId id="263" r:id="rId7"/>
    <p:sldId id="268" r:id="rId8"/>
    <p:sldId id="267" r:id="rId9"/>
    <p:sldId id="264" r:id="rId10"/>
    <p:sldId id="273" r:id="rId11"/>
    <p:sldId id="281" r:id="rId12"/>
    <p:sldId id="271" r:id="rId13"/>
    <p:sldId id="280" r:id="rId14"/>
    <p:sldId id="265" r:id="rId15"/>
    <p:sldId id="277" r:id="rId16"/>
    <p:sldId id="279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3" clrIdx="0">
    <p:extLst/>
  </p:cmAuthor>
  <p:cmAuthor id="2" name="苏可欣" initials="苏可欣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8" autoAdjust="0"/>
    <p:restoredTop sz="94660"/>
  </p:normalViewPr>
  <p:slideViewPr>
    <p:cSldViewPr snapToGrid="0" showGuides="1">
      <p:cViewPr>
        <p:scale>
          <a:sx n="71" d="100"/>
          <a:sy n="71" d="100"/>
        </p:scale>
        <p:origin x="592" y="76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5-04T14:36:56.333" idx="1">
    <p:pos x="10" y="10"/>
    <p:text>今天我做的报告的主题是眼睛的结构，下面我将根据这个目录来完成我的报告。大家都听说过昆虫的单眼和复眼，今天我们将获得一些关于单复眼的新知识；然后我会介绍脊椎动物的眼睛，我们的眼睛。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BAFFD-6B05-404B-B940-141DA7B828CB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4E503-32AE-4DBC-9559-4FE8355FC0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442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813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561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711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894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886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44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093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4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483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45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36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65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98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43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91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4E503-32AE-4DBC-9559-4FE8355FC01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20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84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01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46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6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4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97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5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42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4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93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57C2-3A8D-4D53-B58F-A3D53BDF1848}" type="datetimeFigureOut">
              <a:rPr lang="zh-CN" altLang="en-US" smtClean="0"/>
              <a:t>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BCB53-B17E-47A1-A72E-026C034C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55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4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6.png"/><Relationship Id="rId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54285" y="1733245"/>
            <a:ext cx="3483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zh-CN" altLang="en-US" sz="40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打地</a:t>
            </a:r>
            <a:r>
              <a:rPr lang="zh-CN" altLang="en-US" sz="40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鼠游戏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079069" y="2087188"/>
            <a:ext cx="152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504739" y="2087188"/>
            <a:ext cx="152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145314" y="2610407"/>
            <a:ext cx="1901372" cy="369332"/>
            <a:chOff x="5145314" y="2610407"/>
            <a:chExt cx="1901372" cy="369332"/>
          </a:xfrm>
        </p:grpSpPr>
        <p:sp>
          <p:nvSpPr>
            <p:cNvPr id="15" name="文本框 14"/>
            <p:cNvSpPr txBox="1"/>
            <p:nvPr/>
          </p:nvSpPr>
          <p:spPr>
            <a:xfrm>
              <a:off x="5145314" y="2610407"/>
              <a:ext cx="190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汇报人</a:t>
              </a:r>
              <a:r>
                <a:rPr lang="zh-CN" altLang="en-US" dirty="0" smtClean="0"/>
                <a:t>：</a:t>
              </a:r>
              <a:r>
                <a:rPr lang="en-US" altLang="zh-CN" dirty="0" smtClean="0"/>
                <a:t>22</a:t>
              </a:r>
              <a:r>
                <a:rPr lang="zh-CN" altLang="en-US" dirty="0" smtClean="0"/>
                <a:t>组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145314" y="2610407"/>
              <a:ext cx="1763486" cy="36933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106" r="6577" b="28166"/>
          <a:stretch/>
        </p:blipFill>
        <p:spPr>
          <a:xfrm rot="16578016">
            <a:off x="4972264" y="1338927"/>
            <a:ext cx="5313281" cy="961832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6" t="32971" r="6577" b="40923"/>
          <a:stretch/>
        </p:blipFill>
        <p:spPr>
          <a:xfrm rot="19653031">
            <a:off x="-274316" y="4397759"/>
            <a:ext cx="3883014" cy="350065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5" t="30018" r="16631" b="42617"/>
          <a:stretch/>
        </p:blipFill>
        <p:spPr>
          <a:xfrm rot="17806229">
            <a:off x="2296814" y="5767747"/>
            <a:ext cx="5093710" cy="3669476"/>
          </a:xfrm>
          <a:prstGeom prst="rect">
            <a:avLst/>
          </a:prstGeom>
        </p:spPr>
      </p:pic>
      <p:pic>
        <p:nvPicPr>
          <p:cNvPr id="12" name="Yuri on ICE-mil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10327" y="311727"/>
            <a:ext cx="609600" cy="609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023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32" y="-1"/>
            <a:ext cx="6858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5" y="1600351"/>
            <a:ext cx="3657298" cy="36572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60822" y="3198165"/>
            <a:ext cx="189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游戏体验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995749" y="1166807"/>
            <a:ext cx="3628903" cy="600200"/>
            <a:chOff x="5995749" y="1166807"/>
            <a:chExt cx="3628903" cy="600200"/>
          </a:xfrm>
        </p:grpSpPr>
        <p:sp>
          <p:nvSpPr>
            <p:cNvPr id="18" name="文本框 17"/>
            <p:cNvSpPr txBox="1"/>
            <p:nvPr/>
          </p:nvSpPr>
          <p:spPr>
            <a:xfrm>
              <a:off x="6508637" y="1166807"/>
              <a:ext cx="3116015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995749" y="1545335"/>
              <a:ext cx="221672" cy="2216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995749" y="2939634"/>
            <a:ext cx="3628903" cy="600200"/>
            <a:chOff x="5995749" y="1166807"/>
            <a:chExt cx="3628903" cy="600200"/>
          </a:xfrm>
        </p:grpSpPr>
        <p:sp>
          <p:nvSpPr>
            <p:cNvPr id="12" name="文本框 11"/>
            <p:cNvSpPr txBox="1"/>
            <p:nvPr/>
          </p:nvSpPr>
          <p:spPr>
            <a:xfrm>
              <a:off x="6508637" y="1166807"/>
              <a:ext cx="3116015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995749" y="1545335"/>
              <a:ext cx="221672" cy="2216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95749" y="4712461"/>
            <a:ext cx="3628903" cy="600200"/>
            <a:chOff x="5995749" y="1166807"/>
            <a:chExt cx="3628903" cy="600200"/>
          </a:xfrm>
        </p:grpSpPr>
        <p:sp>
          <p:nvSpPr>
            <p:cNvPr id="15" name="文本框 14"/>
            <p:cNvSpPr txBox="1"/>
            <p:nvPr/>
          </p:nvSpPr>
          <p:spPr>
            <a:xfrm>
              <a:off x="6508637" y="1166807"/>
              <a:ext cx="3116015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995749" y="1545335"/>
              <a:ext cx="221672" cy="2216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678431" y="1471505"/>
            <a:ext cx="486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用小的故事背景说明游戏</a:t>
            </a:r>
            <a:r>
              <a:rPr kumimoji="1" lang="zh-CN" altLang="en-US" dirty="0" smtClean="0"/>
              <a:t>规则，体现游戏难度的递进性，</a:t>
            </a:r>
            <a:r>
              <a:rPr kumimoji="1" lang="zh-CN" altLang="en-US" dirty="0" smtClean="0"/>
              <a:t>增强趣味性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678431" y="3150233"/>
            <a:ext cx="3237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画面：游戏背景／鼠／猫／锤子／打下去的锤子／得分排／倒计时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508637" y="5044527"/>
            <a:ext cx="425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音效：背景音乐／打鼠／打猫／打到空洞／打到洞外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103722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46" y="1662546"/>
            <a:ext cx="3532909" cy="3532909"/>
          </a:xfrm>
          <a:prstGeom prst="rect">
            <a:avLst/>
          </a:prstGeom>
        </p:spPr>
      </p:pic>
      <p:sp>
        <p:nvSpPr>
          <p:cNvPr id="17" name="任意多边形 16"/>
          <p:cNvSpPr/>
          <p:nvPr/>
        </p:nvSpPr>
        <p:spPr>
          <a:xfrm>
            <a:off x="4001387" y="1918204"/>
            <a:ext cx="792286" cy="270815"/>
          </a:xfrm>
          <a:custGeom>
            <a:avLst/>
            <a:gdLst>
              <a:gd name="connsiteX0" fmla="*/ 651164 w 651164"/>
              <a:gd name="connsiteY0" fmla="*/ 180109 h 180109"/>
              <a:gd name="connsiteX1" fmla="*/ 498764 w 651164"/>
              <a:gd name="connsiteY1" fmla="*/ 55418 h 180109"/>
              <a:gd name="connsiteX2" fmla="*/ 0 w 651164"/>
              <a:gd name="connsiteY2" fmla="*/ 0 h 180109"/>
              <a:gd name="connsiteX3" fmla="*/ 0 w 651164"/>
              <a:gd name="connsiteY3" fmla="*/ 0 h 18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164" h="180109">
                <a:moveTo>
                  <a:pt x="651164" y="180109"/>
                </a:moveTo>
                <a:cubicBezTo>
                  <a:pt x="629227" y="132772"/>
                  <a:pt x="607291" y="85436"/>
                  <a:pt x="498764" y="55418"/>
                </a:cubicBezTo>
                <a:cubicBezTo>
                  <a:pt x="390237" y="254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 21"/>
          <p:cNvSpPr/>
          <p:nvPr/>
        </p:nvSpPr>
        <p:spPr>
          <a:xfrm rot="10800000">
            <a:off x="7395750" y="4563960"/>
            <a:ext cx="792286" cy="270815"/>
          </a:xfrm>
          <a:custGeom>
            <a:avLst/>
            <a:gdLst>
              <a:gd name="connsiteX0" fmla="*/ 651164 w 651164"/>
              <a:gd name="connsiteY0" fmla="*/ 180109 h 180109"/>
              <a:gd name="connsiteX1" fmla="*/ 498764 w 651164"/>
              <a:gd name="connsiteY1" fmla="*/ 55418 h 180109"/>
              <a:gd name="connsiteX2" fmla="*/ 0 w 651164"/>
              <a:gd name="connsiteY2" fmla="*/ 0 h 180109"/>
              <a:gd name="connsiteX3" fmla="*/ 0 w 651164"/>
              <a:gd name="connsiteY3" fmla="*/ 0 h 18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164" h="180109">
                <a:moveTo>
                  <a:pt x="651164" y="180109"/>
                </a:moveTo>
                <a:cubicBezTo>
                  <a:pt x="629227" y="132772"/>
                  <a:pt x="607291" y="85436"/>
                  <a:pt x="498764" y="55418"/>
                </a:cubicBezTo>
                <a:cubicBezTo>
                  <a:pt x="390237" y="254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任意多边形 22"/>
          <p:cNvSpPr/>
          <p:nvPr/>
        </p:nvSpPr>
        <p:spPr>
          <a:xfrm>
            <a:off x="7390743" y="1918204"/>
            <a:ext cx="792286" cy="270815"/>
          </a:xfrm>
          <a:custGeom>
            <a:avLst/>
            <a:gdLst>
              <a:gd name="connsiteX0" fmla="*/ 651164 w 651164"/>
              <a:gd name="connsiteY0" fmla="*/ 180109 h 180109"/>
              <a:gd name="connsiteX1" fmla="*/ 498764 w 651164"/>
              <a:gd name="connsiteY1" fmla="*/ 55418 h 180109"/>
              <a:gd name="connsiteX2" fmla="*/ 0 w 651164"/>
              <a:gd name="connsiteY2" fmla="*/ 0 h 180109"/>
              <a:gd name="connsiteX3" fmla="*/ 0 w 651164"/>
              <a:gd name="connsiteY3" fmla="*/ 0 h 18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164" h="180109">
                <a:moveTo>
                  <a:pt x="651164" y="180109"/>
                </a:moveTo>
                <a:cubicBezTo>
                  <a:pt x="629227" y="132772"/>
                  <a:pt x="607291" y="85436"/>
                  <a:pt x="498764" y="55418"/>
                </a:cubicBezTo>
                <a:cubicBezTo>
                  <a:pt x="390237" y="254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任意多边形 23"/>
          <p:cNvSpPr/>
          <p:nvPr/>
        </p:nvSpPr>
        <p:spPr>
          <a:xfrm rot="10800000">
            <a:off x="3932114" y="4563960"/>
            <a:ext cx="792286" cy="270815"/>
          </a:xfrm>
          <a:custGeom>
            <a:avLst/>
            <a:gdLst>
              <a:gd name="connsiteX0" fmla="*/ 651164 w 651164"/>
              <a:gd name="connsiteY0" fmla="*/ 180109 h 180109"/>
              <a:gd name="connsiteX1" fmla="*/ 498764 w 651164"/>
              <a:gd name="connsiteY1" fmla="*/ 55418 h 180109"/>
              <a:gd name="connsiteX2" fmla="*/ 0 w 651164"/>
              <a:gd name="connsiteY2" fmla="*/ 0 h 180109"/>
              <a:gd name="connsiteX3" fmla="*/ 0 w 651164"/>
              <a:gd name="connsiteY3" fmla="*/ 0 h 18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164" h="180109">
                <a:moveTo>
                  <a:pt x="651164" y="180109"/>
                </a:moveTo>
                <a:cubicBezTo>
                  <a:pt x="629227" y="132772"/>
                  <a:pt x="607291" y="85436"/>
                  <a:pt x="498764" y="55418"/>
                </a:cubicBezTo>
                <a:cubicBezTo>
                  <a:pt x="390237" y="254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5237018" y="817418"/>
            <a:ext cx="1717963" cy="611421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界面展示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4" y="746400"/>
            <a:ext cx="3191907" cy="18322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88" y="755059"/>
            <a:ext cx="3129941" cy="17892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3" y="3920376"/>
            <a:ext cx="3089108" cy="17732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59" y="3866269"/>
            <a:ext cx="3080070" cy="17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64564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3" grpId="0" animBg="1"/>
      <p:bldP spid="24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993" y="2750127"/>
            <a:ext cx="3456146" cy="421178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096000" y="942109"/>
            <a:ext cx="762000" cy="83127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382491" y="2529055"/>
            <a:ext cx="692728" cy="83127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096000" y="4024745"/>
            <a:ext cx="762000" cy="83127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9"/>
          <p:cNvGrpSpPr/>
          <p:nvPr/>
        </p:nvGrpSpPr>
        <p:grpSpPr>
          <a:xfrm>
            <a:off x="251013" y="192766"/>
            <a:ext cx="368150" cy="4093428"/>
            <a:chOff x="623455" y="-89200"/>
            <a:chExt cx="354295" cy="3251817"/>
          </a:xfrm>
        </p:grpSpPr>
        <p:cxnSp>
          <p:nvCxnSpPr>
            <p:cNvPr id="18" name="直接连接符 20"/>
            <p:cNvCxnSpPr/>
            <p:nvPr/>
          </p:nvCxnSpPr>
          <p:spPr>
            <a:xfrm flipH="1">
              <a:off x="623455" y="-14335"/>
              <a:ext cx="1" cy="1232844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623455" y="-89200"/>
              <a:ext cx="354295" cy="3251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在控制概率的前提下做到随机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068670" y="1588716"/>
            <a:ext cx="265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出来的洞</a:t>
            </a:r>
            <a:r>
              <a:rPr kumimoji="1" lang="zh-CN" altLang="en-US" smtClean="0"/>
              <a:t>的位置随机</a:t>
            </a:r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090154" y="3065929"/>
            <a:ext cx="229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出来的间隔时间随机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221070" y="4823752"/>
            <a:ext cx="267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出来鼠还是猫随机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2815878" y="6027843"/>
            <a:ext cx="267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出来后停留的时间随机</a:t>
            </a:r>
            <a:endParaRPr kumimoji="1" lang="zh-CN" altLang="en-US" dirty="0"/>
          </a:p>
        </p:txBody>
      </p:sp>
      <p:cxnSp>
        <p:nvCxnSpPr>
          <p:cNvPr id="23" name="直接连接符 7"/>
          <p:cNvCxnSpPr/>
          <p:nvPr/>
        </p:nvCxnSpPr>
        <p:spPr>
          <a:xfrm flipV="1">
            <a:off x="5213929" y="5267257"/>
            <a:ext cx="842048" cy="76058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3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11406532" y="4824659"/>
            <a:ext cx="1" cy="152814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439712" y="4927011"/>
            <a:ext cx="902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实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逻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辑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77" y="0"/>
            <a:ext cx="6450479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02" y="0"/>
            <a:ext cx="6527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86" y="1244702"/>
            <a:ext cx="3699028" cy="34144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86300" y="2474892"/>
            <a:ext cx="4764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PART FOUR</a:t>
            </a:r>
          </a:p>
          <a:p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结束页面／排行榜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933" r="-1729"/>
          <a:stretch/>
        </p:blipFill>
        <p:spPr>
          <a:xfrm rot="10800000">
            <a:off x="-221674" y="5721018"/>
            <a:ext cx="12413674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6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735"/>
            <a:ext cx="12192000" cy="699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4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54285" y="1733245"/>
            <a:ext cx="3483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谢谢聆听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685143" y="2087188"/>
            <a:ext cx="152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968378" y="2087188"/>
            <a:ext cx="152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145314" y="2610407"/>
            <a:ext cx="1901372" cy="369332"/>
            <a:chOff x="5145314" y="2610407"/>
            <a:chExt cx="1901372" cy="369332"/>
          </a:xfrm>
        </p:grpSpPr>
        <p:sp>
          <p:nvSpPr>
            <p:cNvPr id="15" name="文本框 14"/>
            <p:cNvSpPr txBox="1"/>
            <p:nvPr/>
          </p:nvSpPr>
          <p:spPr>
            <a:xfrm>
              <a:off x="5145314" y="2610407"/>
              <a:ext cx="190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汇报人</a:t>
              </a:r>
              <a:r>
                <a:rPr lang="zh-CN" altLang="en-US" dirty="0" smtClean="0"/>
                <a:t>：</a:t>
              </a:r>
              <a:r>
                <a:rPr lang="en-US" altLang="zh-CN" dirty="0" smtClean="0"/>
                <a:t>22</a:t>
              </a:r>
              <a:r>
                <a:rPr lang="zh-CN" altLang="en-US" dirty="0" smtClean="0"/>
                <a:t>组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145314" y="2610407"/>
              <a:ext cx="1763486" cy="36933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106" r="6577" b="28166"/>
          <a:stretch/>
        </p:blipFill>
        <p:spPr>
          <a:xfrm rot="16578016">
            <a:off x="4890654" y="1338925"/>
            <a:ext cx="5313281" cy="961832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6" t="32971" r="6577" b="40923"/>
          <a:stretch/>
        </p:blipFill>
        <p:spPr>
          <a:xfrm rot="19653031">
            <a:off x="-274316" y="4397759"/>
            <a:ext cx="3883014" cy="350065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5" t="30018" r="16631" b="42617"/>
          <a:stretch/>
        </p:blipFill>
        <p:spPr>
          <a:xfrm rot="17806229">
            <a:off x="2296814" y="5767747"/>
            <a:ext cx="5093710" cy="36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9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0" y="1137500"/>
            <a:ext cx="5704113" cy="6380901"/>
            <a:chOff x="64" y="1059"/>
            <a:chExt cx="3287" cy="367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64" y="1059"/>
              <a:ext cx="3287" cy="3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0" name="Group 205"/>
            <p:cNvGrpSpPr>
              <a:grpSpLocks/>
            </p:cNvGrpSpPr>
            <p:nvPr/>
          </p:nvGrpSpPr>
          <p:grpSpPr bwMode="auto">
            <a:xfrm>
              <a:off x="-161" y="1001"/>
              <a:ext cx="3555" cy="3431"/>
              <a:chOff x="-161" y="1001"/>
              <a:chExt cx="3555" cy="3431"/>
            </a:xfrm>
          </p:grpSpPr>
          <p:sp>
            <p:nvSpPr>
              <p:cNvPr id="189" name="Freeform 5"/>
              <p:cNvSpPr>
                <a:spLocks/>
              </p:cNvSpPr>
              <p:nvPr/>
            </p:nvSpPr>
            <p:spPr bwMode="auto">
              <a:xfrm>
                <a:off x="93" y="3438"/>
                <a:ext cx="1132" cy="863"/>
              </a:xfrm>
              <a:custGeom>
                <a:avLst/>
                <a:gdLst>
                  <a:gd name="T0" fmla="*/ 154 w 156"/>
                  <a:gd name="T1" fmla="*/ 94 h 119"/>
                  <a:gd name="T2" fmla="*/ 152 w 156"/>
                  <a:gd name="T3" fmla="*/ 97 h 119"/>
                  <a:gd name="T4" fmla="*/ 0 w 156"/>
                  <a:gd name="T5" fmla="*/ 6 h 119"/>
                  <a:gd name="T6" fmla="*/ 0 w 156"/>
                  <a:gd name="T7" fmla="*/ 1 h 119"/>
                  <a:gd name="T8" fmla="*/ 20 w 156"/>
                  <a:gd name="T9" fmla="*/ 21 h 119"/>
                  <a:gd name="T10" fmla="*/ 22 w 156"/>
                  <a:gd name="T11" fmla="*/ 25 h 119"/>
                  <a:gd name="T12" fmla="*/ 101 w 156"/>
                  <a:gd name="T13" fmla="*/ 72 h 119"/>
                  <a:gd name="T14" fmla="*/ 106 w 156"/>
                  <a:gd name="T15" fmla="*/ 72 h 119"/>
                  <a:gd name="T16" fmla="*/ 154 w 156"/>
                  <a:gd name="T17" fmla="*/ 9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6" h="119">
                    <a:moveTo>
                      <a:pt x="154" y="94"/>
                    </a:moveTo>
                    <a:cubicBezTo>
                      <a:pt x="156" y="94"/>
                      <a:pt x="155" y="96"/>
                      <a:pt x="152" y="97"/>
                    </a:cubicBezTo>
                    <a:cubicBezTo>
                      <a:pt x="96" y="119"/>
                      <a:pt x="12" y="74"/>
                      <a:pt x="0" y="6"/>
                    </a:cubicBezTo>
                    <a:cubicBezTo>
                      <a:pt x="0" y="2"/>
                      <a:pt x="0" y="0"/>
                      <a:pt x="0" y="1"/>
                    </a:cubicBezTo>
                    <a:cubicBezTo>
                      <a:pt x="4" y="11"/>
                      <a:pt x="12" y="18"/>
                      <a:pt x="20" y="21"/>
                    </a:cubicBezTo>
                    <a:cubicBezTo>
                      <a:pt x="20" y="21"/>
                      <a:pt x="22" y="23"/>
                      <a:pt x="22" y="25"/>
                    </a:cubicBezTo>
                    <a:cubicBezTo>
                      <a:pt x="28" y="59"/>
                      <a:pt x="69" y="82"/>
                      <a:pt x="101" y="72"/>
                    </a:cubicBezTo>
                    <a:cubicBezTo>
                      <a:pt x="103" y="72"/>
                      <a:pt x="105" y="72"/>
                      <a:pt x="106" y="72"/>
                    </a:cubicBezTo>
                    <a:cubicBezTo>
                      <a:pt x="117" y="81"/>
                      <a:pt x="133" y="88"/>
                      <a:pt x="154" y="94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565" y="3605"/>
                <a:ext cx="667" cy="464"/>
              </a:xfrm>
              <a:custGeom>
                <a:avLst/>
                <a:gdLst>
                  <a:gd name="T0" fmla="*/ 90 w 92"/>
                  <a:gd name="T1" fmla="*/ 0 h 64"/>
                  <a:gd name="T2" fmla="*/ 92 w 92"/>
                  <a:gd name="T3" fmla="*/ 3 h 64"/>
                  <a:gd name="T4" fmla="*/ 9 w 92"/>
                  <a:gd name="T5" fmla="*/ 57 h 64"/>
                  <a:gd name="T6" fmla="*/ 5 w 92"/>
                  <a:gd name="T7" fmla="*/ 55 h 64"/>
                  <a:gd name="T8" fmla="*/ 1 w 92"/>
                  <a:gd name="T9" fmla="*/ 28 h 64"/>
                  <a:gd name="T10" fmla="*/ 3 w 92"/>
                  <a:gd name="T11" fmla="*/ 27 h 64"/>
                  <a:gd name="T12" fmla="*/ 41 w 92"/>
                  <a:gd name="T13" fmla="*/ 4 h 64"/>
                  <a:gd name="T14" fmla="*/ 44 w 92"/>
                  <a:gd name="T15" fmla="*/ 3 h 64"/>
                  <a:gd name="T16" fmla="*/ 90 w 92"/>
                  <a:gd name="T1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64">
                    <a:moveTo>
                      <a:pt x="90" y="0"/>
                    </a:moveTo>
                    <a:cubicBezTo>
                      <a:pt x="91" y="0"/>
                      <a:pt x="92" y="1"/>
                      <a:pt x="92" y="3"/>
                    </a:cubicBezTo>
                    <a:cubicBezTo>
                      <a:pt x="84" y="35"/>
                      <a:pt x="47" y="64"/>
                      <a:pt x="9" y="57"/>
                    </a:cubicBezTo>
                    <a:cubicBezTo>
                      <a:pt x="7" y="57"/>
                      <a:pt x="5" y="55"/>
                      <a:pt x="5" y="55"/>
                    </a:cubicBezTo>
                    <a:cubicBezTo>
                      <a:pt x="1" y="46"/>
                      <a:pt x="0" y="37"/>
                      <a:pt x="1" y="28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19" y="30"/>
                      <a:pt x="36" y="19"/>
                      <a:pt x="41" y="4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58" y="4"/>
                      <a:pt x="73" y="3"/>
                      <a:pt x="90" y="0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"/>
              <p:cNvSpPr>
                <a:spLocks/>
              </p:cNvSpPr>
              <p:nvPr/>
            </p:nvSpPr>
            <p:spPr bwMode="auto">
              <a:xfrm>
                <a:off x="-1" y="2655"/>
                <a:ext cx="1132" cy="1595"/>
              </a:xfrm>
              <a:custGeom>
                <a:avLst/>
                <a:gdLst>
                  <a:gd name="T0" fmla="*/ 153 w 156"/>
                  <a:gd name="T1" fmla="*/ 205 h 220"/>
                  <a:gd name="T2" fmla="*/ 149 w 156"/>
                  <a:gd name="T3" fmla="*/ 210 h 220"/>
                  <a:gd name="T4" fmla="*/ 18 w 156"/>
                  <a:gd name="T5" fmla="*/ 131 h 220"/>
                  <a:gd name="T6" fmla="*/ 66 w 156"/>
                  <a:gd name="T7" fmla="*/ 2 h 220"/>
                  <a:gd name="T8" fmla="*/ 72 w 156"/>
                  <a:gd name="T9" fmla="*/ 6 h 220"/>
                  <a:gd name="T10" fmla="*/ 69 w 156"/>
                  <a:gd name="T11" fmla="*/ 92 h 220"/>
                  <a:gd name="T12" fmla="*/ 67 w 156"/>
                  <a:gd name="T13" fmla="*/ 97 h 220"/>
                  <a:gd name="T14" fmla="*/ 92 w 156"/>
                  <a:gd name="T15" fmla="*/ 163 h 220"/>
                  <a:gd name="T16" fmla="*/ 97 w 156"/>
                  <a:gd name="T17" fmla="*/ 165 h 220"/>
                  <a:gd name="T18" fmla="*/ 153 w 156"/>
                  <a:gd name="T19" fmla="*/ 205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220">
                    <a:moveTo>
                      <a:pt x="153" y="205"/>
                    </a:moveTo>
                    <a:cubicBezTo>
                      <a:pt x="156" y="206"/>
                      <a:pt x="155" y="209"/>
                      <a:pt x="149" y="210"/>
                    </a:cubicBezTo>
                    <a:cubicBezTo>
                      <a:pt x="99" y="220"/>
                      <a:pt x="36" y="186"/>
                      <a:pt x="18" y="131"/>
                    </a:cubicBezTo>
                    <a:cubicBezTo>
                      <a:pt x="0" y="79"/>
                      <a:pt x="27" y="23"/>
                      <a:pt x="66" y="2"/>
                    </a:cubicBezTo>
                    <a:cubicBezTo>
                      <a:pt x="70" y="0"/>
                      <a:pt x="72" y="2"/>
                      <a:pt x="72" y="6"/>
                    </a:cubicBezTo>
                    <a:cubicBezTo>
                      <a:pt x="64" y="42"/>
                      <a:pt x="64" y="70"/>
                      <a:pt x="69" y="92"/>
                    </a:cubicBezTo>
                    <a:cubicBezTo>
                      <a:pt x="69" y="93"/>
                      <a:pt x="69" y="96"/>
                      <a:pt x="67" y="97"/>
                    </a:cubicBezTo>
                    <a:cubicBezTo>
                      <a:pt x="43" y="116"/>
                      <a:pt x="61" y="166"/>
                      <a:pt x="92" y="163"/>
                    </a:cubicBezTo>
                    <a:cubicBezTo>
                      <a:pt x="94" y="163"/>
                      <a:pt x="96" y="164"/>
                      <a:pt x="97" y="165"/>
                    </a:cubicBezTo>
                    <a:cubicBezTo>
                      <a:pt x="106" y="181"/>
                      <a:pt x="124" y="196"/>
                      <a:pt x="153" y="205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"/>
              <p:cNvSpPr>
                <a:spLocks/>
              </p:cNvSpPr>
              <p:nvPr/>
            </p:nvSpPr>
            <p:spPr bwMode="auto">
              <a:xfrm>
                <a:off x="28" y="2684"/>
                <a:ext cx="1211" cy="1610"/>
              </a:xfrm>
              <a:custGeom>
                <a:avLst/>
                <a:gdLst>
                  <a:gd name="T0" fmla="*/ 162 w 167"/>
                  <a:gd name="T1" fmla="*/ 222 h 222"/>
                  <a:gd name="T2" fmla="*/ 157 w 167"/>
                  <a:gd name="T3" fmla="*/ 219 h 222"/>
                  <a:gd name="T4" fmla="*/ 7 w 167"/>
                  <a:gd name="T5" fmla="*/ 9 h 222"/>
                  <a:gd name="T6" fmla="*/ 8 w 167"/>
                  <a:gd name="T7" fmla="*/ 6 h 222"/>
                  <a:gd name="T8" fmla="*/ 33 w 167"/>
                  <a:gd name="T9" fmla="*/ 112 h 222"/>
                  <a:gd name="T10" fmla="*/ 34 w 167"/>
                  <a:gd name="T11" fmla="*/ 118 h 222"/>
                  <a:gd name="T12" fmla="*/ 72 w 167"/>
                  <a:gd name="T13" fmla="*/ 171 h 222"/>
                  <a:gd name="T14" fmla="*/ 76 w 167"/>
                  <a:gd name="T15" fmla="*/ 175 h 222"/>
                  <a:gd name="T16" fmla="*/ 162 w 167"/>
                  <a:gd name="T17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222">
                    <a:moveTo>
                      <a:pt x="162" y="222"/>
                    </a:moveTo>
                    <a:cubicBezTo>
                      <a:pt x="167" y="222"/>
                      <a:pt x="165" y="222"/>
                      <a:pt x="157" y="219"/>
                    </a:cubicBezTo>
                    <a:cubicBezTo>
                      <a:pt x="70" y="193"/>
                      <a:pt x="1" y="95"/>
                      <a:pt x="7" y="9"/>
                    </a:cubicBezTo>
                    <a:cubicBezTo>
                      <a:pt x="8" y="1"/>
                      <a:pt x="8" y="0"/>
                      <a:pt x="8" y="6"/>
                    </a:cubicBezTo>
                    <a:cubicBezTo>
                      <a:pt x="0" y="66"/>
                      <a:pt x="15" y="100"/>
                      <a:pt x="33" y="112"/>
                    </a:cubicBezTo>
                    <a:cubicBezTo>
                      <a:pt x="34" y="113"/>
                      <a:pt x="34" y="115"/>
                      <a:pt x="34" y="118"/>
                    </a:cubicBezTo>
                    <a:cubicBezTo>
                      <a:pt x="33" y="141"/>
                      <a:pt x="50" y="164"/>
                      <a:pt x="72" y="171"/>
                    </a:cubicBezTo>
                    <a:cubicBezTo>
                      <a:pt x="74" y="172"/>
                      <a:pt x="76" y="173"/>
                      <a:pt x="76" y="175"/>
                    </a:cubicBezTo>
                    <a:cubicBezTo>
                      <a:pt x="81" y="194"/>
                      <a:pt x="107" y="216"/>
                      <a:pt x="162" y="222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9"/>
              <p:cNvSpPr>
                <a:spLocks/>
              </p:cNvSpPr>
              <p:nvPr/>
            </p:nvSpPr>
            <p:spPr bwMode="auto">
              <a:xfrm>
                <a:off x="-23" y="2568"/>
                <a:ext cx="1799" cy="1827"/>
              </a:xfrm>
              <a:custGeom>
                <a:avLst/>
                <a:gdLst>
                  <a:gd name="T0" fmla="*/ 242 w 248"/>
                  <a:gd name="T1" fmla="*/ 152 h 252"/>
                  <a:gd name="T2" fmla="*/ 247 w 248"/>
                  <a:gd name="T3" fmla="*/ 157 h 252"/>
                  <a:gd name="T4" fmla="*/ 73 w 248"/>
                  <a:gd name="T5" fmla="*/ 207 h 252"/>
                  <a:gd name="T6" fmla="*/ 57 w 248"/>
                  <a:gd name="T7" fmla="*/ 3 h 252"/>
                  <a:gd name="T8" fmla="*/ 62 w 248"/>
                  <a:gd name="T9" fmla="*/ 5 h 252"/>
                  <a:gd name="T10" fmla="*/ 58 w 248"/>
                  <a:gd name="T11" fmla="*/ 46 h 252"/>
                  <a:gd name="T12" fmla="*/ 53 w 248"/>
                  <a:gd name="T13" fmla="*/ 55 h 252"/>
                  <a:gd name="T14" fmla="*/ 62 w 248"/>
                  <a:gd name="T15" fmla="*/ 196 h 252"/>
                  <a:gd name="T16" fmla="*/ 191 w 248"/>
                  <a:gd name="T17" fmla="*/ 163 h 252"/>
                  <a:gd name="T18" fmla="*/ 199 w 248"/>
                  <a:gd name="T19" fmla="*/ 157 h 252"/>
                  <a:gd name="T20" fmla="*/ 242 w 248"/>
                  <a:gd name="T21" fmla="*/ 1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252">
                    <a:moveTo>
                      <a:pt x="242" y="152"/>
                    </a:moveTo>
                    <a:cubicBezTo>
                      <a:pt x="246" y="151"/>
                      <a:pt x="248" y="154"/>
                      <a:pt x="247" y="157"/>
                    </a:cubicBezTo>
                    <a:cubicBezTo>
                      <a:pt x="228" y="213"/>
                      <a:pt x="139" y="252"/>
                      <a:pt x="73" y="207"/>
                    </a:cubicBezTo>
                    <a:cubicBezTo>
                      <a:pt x="0" y="157"/>
                      <a:pt x="2" y="42"/>
                      <a:pt x="57" y="3"/>
                    </a:cubicBezTo>
                    <a:cubicBezTo>
                      <a:pt x="61" y="0"/>
                      <a:pt x="63" y="1"/>
                      <a:pt x="62" y="5"/>
                    </a:cubicBezTo>
                    <a:cubicBezTo>
                      <a:pt x="60" y="21"/>
                      <a:pt x="58" y="34"/>
                      <a:pt x="58" y="46"/>
                    </a:cubicBezTo>
                    <a:cubicBezTo>
                      <a:pt x="58" y="49"/>
                      <a:pt x="55" y="53"/>
                      <a:pt x="53" y="55"/>
                    </a:cubicBezTo>
                    <a:cubicBezTo>
                      <a:pt x="15" y="87"/>
                      <a:pt x="15" y="164"/>
                      <a:pt x="62" y="196"/>
                    </a:cubicBezTo>
                    <a:cubicBezTo>
                      <a:pt x="107" y="227"/>
                      <a:pt x="172" y="204"/>
                      <a:pt x="191" y="163"/>
                    </a:cubicBezTo>
                    <a:cubicBezTo>
                      <a:pt x="193" y="160"/>
                      <a:pt x="196" y="157"/>
                      <a:pt x="199" y="157"/>
                    </a:cubicBezTo>
                    <a:cubicBezTo>
                      <a:pt x="212" y="156"/>
                      <a:pt x="226" y="154"/>
                      <a:pt x="242" y="152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0"/>
              <p:cNvSpPr>
                <a:spLocks/>
              </p:cNvSpPr>
              <p:nvPr/>
            </p:nvSpPr>
            <p:spPr bwMode="auto">
              <a:xfrm>
                <a:off x="528" y="3365"/>
                <a:ext cx="1147" cy="914"/>
              </a:xfrm>
              <a:custGeom>
                <a:avLst/>
                <a:gdLst>
                  <a:gd name="T0" fmla="*/ 149 w 158"/>
                  <a:gd name="T1" fmla="*/ 1 h 126"/>
                  <a:gd name="T2" fmla="*/ 155 w 158"/>
                  <a:gd name="T3" fmla="*/ 5 h 126"/>
                  <a:gd name="T4" fmla="*/ 31 w 158"/>
                  <a:gd name="T5" fmla="*/ 111 h 126"/>
                  <a:gd name="T6" fmla="*/ 19 w 158"/>
                  <a:gd name="T7" fmla="*/ 107 h 126"/>
                  <a:gd name="T8" fmla="*/ 4 w 158"/>
                  <a:gd name="T9" fmla="*/ 58 h 126"/>
                  <a:gd name="T10" fmla="*/ 6 w 158"/>
                  <a:gd name="T11" fmla="*/ 57 h 126"/>
                  <a:gd name="T12" fmla="*/ 44 w 158"/>
                  <a:gd name="T13" fmla="*/ 31 h 126"/>
                  <a:gd name="T14" fmla="*/ 48 w 158"/>
                  <a:gd name="T15" fmla="*/ 29 h 126"/>
                  <a:gd name="T16" fmla="*/ 149 w 158"/>
                  <a:gd name="T17" fmla="*/ 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8" h="126">
                    <a:moveTo>
                      <a:pt x="149" y="1"/>
                    </a:moveTo>
                    <a:cubicBezTo>
                      <a:pt x="152" y="0"/>
                      <a:pt x="155" y="2"/>
                      <a:pt x="155" y="5"/>
                    </a:cubicBezTo>
                    <a:cubicBezTo>
                      <a:pt x="158" y="61"/>
                      <a:pt x="100" y="126"/>
                      <a:pt x="31" y="111"/>
                    </a:cubicBezTo>
                    <a:cubicBezTo>
                      <a:pt x="26" y="110"/>
                      <a:pt x="21" y="108"/>
                      <a:pt x="19" y="107"/>
                    </a:cubicBezTo>
                    <a:cubicBezTo>
                      <a:pt x="3" y="95"/>
                      <a:pt x="0" y="75"/>
                      <a:pt x="4" y="58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23" y="62"/>
                      <a:pt x="42" y="48"/>
                      <a:pt x="44" y="31"/>
                    </a:cubicBezTo>
                    <a:cubicBezTo>
                      <a:pt x="44" y="31"/>
                      <a:pt x="46" y="29"/>
                      <a:pt x="48" y="29"/>
                    </a:cubicBezTo>
                    <a:cubicBezTo>
                      <a:pt x="75" y="25"/>
                      <a:pt x="108" y="16"/>
                      <a:pt x="149" y="1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1"/>
              <p:cNvSpPr>
                <a:spLocks/>
              </p:cNvSpPr>
              <p:nvPr/>
            </p:nvSpPr>
            <p:spPr bwMode="auto">
              <a:xfrm>
                <a:off x="108" y="1900"/>
                <a:ext cx="1596" cy="1502"/>
              </a:xfrm>
              <a:custGeom>
                <a:avLst/>
                <a:gdLst>
                  <a:gd name="T0" fmla="*/ 7 w 220"/>
                  <a:gd name="T1" fmla="*/ 89 h 207"/>
                  <a:gd name="T2" fmla="*/ 14 w 220"/>
                  <a:gd name="T3" fmla="*/ 69 h 207"/>
                  <a:gd name="T4" fmla="*/ 216 w 220"/>
                  <a:gd name="T5" fmla="*/ 56 h 207"/>
                  <a:gd name="T6" fmla="*/ 216 w 220"/>
                  <a:gd name="T7" fmla="*/ 68 h 207"/>
                  <a:gd name="T8" fmla="*/ 114 w 220"/>
                  <a:gd name="T9" fmla="*/ 176 h 207"/>
                  <a:gd name="T10" fmla="*/ 109 w 220"/>
                  <a:gd name="T11" fmla="*/ 177 h 207"/>
                  <a:gd name="T12" fmla="*/ 28 w 220"/>
                  <a:gd name="T13" fmla="*/ 204 h 207"/>
                  <a:gd name="T14" fmla="*/ 25 w 220"/>
                  <a:gd name="T15" fmla="*/ 206 h 207"/>
                  <a:gd name="T16" fmla="*/ 7 w 220"/>
                  <a:gd name="T17" fmla="*/ 89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" h="207">
                    <a:moveTo>
                      <a:pt x="7" y="89"/>
                    </a:moveTo>
                    <a:cubicBezTo>
                      <a:pt x="8" y="83"/>
                      <a:pt x="11" y="74"/>
                      <a:pt x="14" y="69"/>
                    </a:cubicBezTo>
                    <a:cubicBezTo>
                      <a:pt x="58" y="0"/>
                      <a:pt x="161" y="13"/>
                      <a:pt x="216" y="56"/>
                    </a:cubicBezTo>
                    <a:cubicBezTo>
                      <a:pt x="220" y="59"/>
                      <a:pt x="219" y="64"/>
                      <a:pt x="216" y="68"/>
                    </a:cubicBezTo>
                    <a:cubicBezTo>
                      <a:pt x="170" y="113"/>
                      <a:pt x="138" y="148"/>
                      <a:pt x="114" y="176"/>
                    </a:cubicBezTo>
                    <a:cubicBezTo>
                      <a:pt x="113" y="177"/>
                      <a:pt x="111" y="178"/>
                      <a:pt x="109" y="177"/>
                    </a:cubicBezTo>
                    <a:cubicBezTo>
                      <a:pt x="83" y="162"/>
                      <a:pt x="42" y="173"/>
                      <a:pt x="28" y="204"/>
                    </a:cubicBezTo>
                    <a:cubicBezTo>
                      <a:pt x="27" y="206"/>
                      <a:pt x="26" y="207"/>
                      <a:pt x="25" y="206"/>
                    </a:cubicBezTo>
                    <a:cubicBezTo>
                      <a:pt x="9" y="187"/>
                      <a:pt x="0" y="150"/>
                      <a:pt x="7" y="89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2"/>
              <p:cNvSpPr>
                <a:spLocks/>
              </p:cNvSpPr>
              <p:nvPr/>
            </p:nvSpPr>
            <p:spPr bwMode="auto">
              <a:xfrm>
                <a:off x="245" y="3539"/>
                <a:ext cx="436" cy="443"/>
              </a:xfrm>
              <a:custGeom>
                <a:avLst/>
                <a:gdLst>
                  <a:gd name="T0" fmla="*/ 59 w 60"/>
                  <a:gd name="T1" fmla="*/ 59 h 61"/>
                  <a:gd name="T2" fmla="*/ 56 w 60"/>
                  <a:gd name="T3" fmla="*/ 61 h 61"/>
                  <a:gd name="T4" fmla="*/ 0 w 60"/>
                  <a:gd name="T5" fmla="*/ 4 h 61"/>
                  <a:gd name="T6" fmla="*/ 1 w 60"/>
                  <a:gd name="T7" fmla="*/ 0 h 61"/>
                  <a:gd name="T8" fmla="*/ 17 w 60"/>
                  <a:gd name="T9" fmla="*/ 6 h 61"/>
                  <a:gd name="T10" fmla="*/ 19 w 60"/>
                  <a:gd name="T11" fmla="*/ 9 h 61"/>
                  <a:gd name="T12" fmla="*/ 49 w 60"/>
                  <a:gd name="T13" fmla="*/ 40 h 61"/>
                  <a:gd name="T14" fmla="*/ 53 w 60"/>
                  <a:gd name="T15" fmla="*/ 42 h 61"/>
                  <a:gd name="T16" fmla="*/ 59 w 60"/>
                  <a:gd name="T17" fmla="*/ 5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61">
                    <a:moveTo>
                      <a:pt x="59" y="59"/>
                    </a:moveTo>
                    <a:cubicBezTo>
                      <a:pt x="60" y="60"/>
                      <a:pt x="58" y="61"/>
                      <a:pt x="56" y="61"/>
                    </a:cubicBezTo>
                    <a:cubicBezTo>
                      <a:pt x="27" y="58"/>
                      <a:pt x="2" y="33"/>
                      <a:pt x="0" y="4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3"/>
                      <a:pt x="12" y="5"/>
                      <a:pt x="17" y="6"/>
                    </a:cubicBezTo>
                    <a:cubicBezTo>
                      <a:pt x="17" y="6"/>
                      <a:pt x="19" y="7"/>
                      <a:pt x="19" y="9"/>
                    </a:cubicBezTo>
                    <a:cubicBezTo>
                      <a:pt x="21" y="24"/>
                      <a:pt x="34" y="38"/>
                      <a:pt x="49" y="40"/>
                    </a:cubicBezTo>
                    <a:cubicBezTo>
                      <a:pt x="51" y="40"/>
                      <a:pt x="52" y="41"/>
                      <a:pt x="53" y="42"/>
                    </a:cubicBezTo>
                    <a:cubicBezTo>
                      <a:pt x="54" y="48"/>
                      <a:pt x="56" y="54"/>
                      <a:pt x="59" y="59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3"/>
              <p:cNvSpPr>
                <a:spLocks/>
              </p:cNvSpPr>
              <p:nvPr/>
            </p:nvSpPr>
            <p:spPr bwMode="auto">
              <a:xfrm>
                <a:off x="782" y="3561"/>
                <a:ext cx="617" cy="341"/>
              </a:xfrm>
              <a:custGeom>
                <a:avLst/>
                <a:gdLst>
                  <a:gd name="T0" fmla="*/ 66 w 85"/>
                  <a:gd name="T1" fmla="*/ 43 h 47"/>
                  <a:gd name="T2" fmla="*/ 58 w 85"/>
                  <a:gd name="T3" fmla="*/ 46 h 47"/>
                  <a:gd name="T4" fmla="*/ 1 w 85"/>
                  <a:gd name="T5" fmla="*/ 26 h 47"/>
                  <a:gd name="T6" fmla="*/ 0 w 85"/>
                  <a:gd name="T7" fmla="*/ 23 h 47"/>
                  <a:gd name="T8" fmla="*/ 9 w 85"/>
                  <a:gd name="T9" fmla="*/ 10 h 47"/>
                  <a:gd name="T10" fmla="*/ 12 w 85"/>
                  <a:gd name="T11" fmla="*/ 8 h 47"/>
                  <a:gd name="T12" fmla="*/ 80 w 85"/>
                  <a:gd name="T13" fmla="*/ 0 h 47"/>
                  <a:gd name="T14" fmla="*/ 84 w 85"/>
                  <a:gd name="T15" fmla="*/ 4 h 47"/>
                  <a:gd name="T16" fmla="*/ 66 w 85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47">
                    <a:moveTo>
                      <a:pt x="66" y="43"/>
                    </a:moveTo>
                    <a:cubicBezTo>
                      <a:pt x="64" y="45"/>
                      <a:pt x="60" y="47"/>
                      <a:pt x="58" y="46"/>
                    </a:cubicBezTo>
                    <a:cubicBezTo>
                      <a:pt x="34" y="42"/>
                      <a:pt x="15" y="35"/>
                      <a:pt x="1" y="26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4" y="19"/>
                      <a:pt x="7" y="15"/>
                      <a:pt x="9" y="10"/>
                    </a:cubicBezTo>
                    <a:cubicBezTo>
                      <a:pt x="9" y="10"/>
                      <a:pt x="11" y="8"/>
                      <a:pt x="12" y="8"/>
                    </a:cubicBezTo>
                    <a:cubicBezTo>
                      <a:pt x="32" y="8"/>
                      <a:pt x="54" y="5"/>
                      <a:pt x="80" y="0"/>
                    </a:cubicBezTo>
                    <a:cubicBezTo>
                      <a:pt x="83" y="0"/>
                      <a:pt x="85" y="1"/>
                      <a:pt x="84" y="4"/>
                    </a:cubicBezTo>
                    <a:cubicBezTo>
                      <a:pt x="82" y="18"/>
                      <a:pt x="76" y="31"/>
                      <a:pt x="66" y="43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4"/>
              <p:cNvSpPr>
                <a:spLocks/>
              </p:cNvSpPr>
              <p:nvPr/>
            </p:nvSpPr>
            <p:spPr bwMode="auto">
              <a:xfrm>
                <a:off x="-1" y="2502"/>
                <a:ext cx="1233" cy="1806"/>
              </a:xfrm>
              <a:custGeom>
                <a:avLst/>
                <a:gdLst>
                  <a:gd name="T0" fmla="*/ 103 w 170"/>
                  <a:gd name="T1" fmla="*/ 115 h 249"/>
                  <a:gd name="T2" fmla="*/ 94 w 170"/>
                  <a:gd name="T3" fmla="*/ 122 h 249"/>
                  <a:gd name="T4" fmla="*/ 91 w 170"/>
                  <a:gd name="T5" fmla="*/ 175 h 249"/>
                  <a:gd name="T6" fmla="*/ 100 w 170"/>
                  <a:gd name="T7" fmla="*/ 179 h 249"/>
                  <a:gd name="T8" fmla="*/ 163 w 170"/>
                  <a:gd name="T9" fmla="*/ 217 h 249"/>
                  <a:gd name="T10" fmla="*/ 157 w 170"/>
                  <a:gd name="T11" fmla="*/ 229 h 249"/>
                  <a:gd name="T12" fmla="*/ 14 w 170"/>
                  <a:gd name="T13" fmla="*/ 95 h 249"/>
                  <a:gd name="T14" fmla="*/ 152 w 170"/>
                  <a:gd name="T15" fmla="*/ 19 h 249"/>
                  <a:gd name="T16" fmla="*/ 157 w 170"/>
                  <a:gd name="T17" fmla="*/ 39 h 249"/>
                  <a:gd name="T18" fmla="*/ 103 w 170"/>
                  <a:gd name="T19" fmla="*/ 115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249">
                    <a:moveTo>
                      <a:pt x="103" y="115"/>
                    </a:moveTo>
                    <a:cubicBezTo>
                      <a:pt x="101" y="120"/>
                      <a:pt x="97" y="122"/>
                      <a:pt x="94" y="122"/>
                    </a:cubicBezTo>
                    <a:cubicBezTo>
                      <a:pt x="65" y="116"/>
                      <a:pt x="61" y="180"/>
                      <a:pt x="91" y="175"/>
                    </a:cubicBezTo>
                    <a:cubicBezTo>
                      <a:pt x="94" y="174"/>
                      <a:pt x="98" y="176"/>
                      <a:pt x="100" y="179"/>
                    </a:cubicBezTo>
                    <a:cubicBezTo>
                      <a:pt x="112" y="194"/>
                      <a:pt x="133" y="208"/>
                      <a:pt x="163" y="217"/>
                    </a:cubicBezTo>
                    <a:cubicBezTo>
                      <a:pt x="170" y="219"/>
                      <a:pt x="169" y="225"/>
                      <a:pt x="157" y="229"/>
                    </a:cubicBezTo>
                    <a:cubicBezTo>
                      <a:pt x="88" y="249"/>
                      <a:pt x="0" y="170"/>
                      <a:pt x="14" y="95"/>
                    </a:cubicBezTo>
                    <a:cubicBezTo>
                      <a:pt x="26" y="29"/>
                      <a:pt x="102" y="0"/>
                      <a:pt x="152" y="19"/>
                    </a:cubicBezTo>
                    <a:cubicBezTo>
                      <a:pt x="161" y="22"/>
                      <a:pt x="162" y="32"/>
                      <a:pt x="157" y="39"/>
                    </a:cubicBezTo>
                    <a:cubicBezTo>
                      <a:pt x="134" y="69"/>
                      <a:pt x="116" y="94"/>
                      <a:pt x="103" y="115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5"/>
              <p:cNvSpPr>
                <a:spLocks/>
              </p:cNvSpPr>
              <p:nvPr/>
            </p:nvSpPr>
            <p:spPr bwMode="auto">
              <a:xfrm>
                <a:off x="100" y="2981"/>
                <a:ext cx="399" cy="994"/>
              </a:xfrm>
              <a:custGeom>
                <a:avLst/>
                <a:gdLst>
                  <a:gd name="T0" fmla="*/ 50 w 55"/>
                  <a:gd name="T1" fmla="*/ 137 h 137"/>
                  <a:gd name="T2" fmla="*/ 45 w 55"/>
                  <a:gd name="T3" fmla="*/ 135 h 137"/>
                  <a:gd name="T4" fmla="*/ 49 w 55"/>
                  <a:gd name="T5" fmla="*/ 2 h 137"/>
                  <a:gd name="T6" fmla="*/ 53 w 55"/>
                  <a:gd name="T7" fmla="*/ 4 h 137"/>
                  <a:gd name="T8" fmla="*/ 55 w 55"/>
                  <a:gd name="T9" fmla="*/ 42 h 137"/>
                  <a:gd name="T10" fmla="*/ 53 w 55"/>
                  <a:gd name="T11" fmla="*/ 46 h 137"/>
                  <a:gd name="T12" fmla="*/ 52 w 55"/>
                  <a:gd name="T13" fmla="*/ 114 h 137"/>
                  <a:gd name="T14" fmla="*/ 53 w 55"/>
                  <a:gd name="T15" fmla="*/ 118 h 137"/>
                  <a:gd name="T16" fmla="*/ 50 w 55"/>
                  <a:gd name="T1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37">
                    <a:moveTo>
                      <a:pt x="50" y="137"/>
                    </a:moveTo>
                    <a:cubicBezTo>
                      <a:pt x="50" y="137"/>
                      <a:pt x="48" y="137"/>
                      <a:pt x="45" y="135"/>
                    </a:cubicBezTo>
                    <a:cubicBezTo>
                      <a:pt x="0" y="104"/>
                      <a:pt x="7" y="26"/>
                      <a:pt x="49" y="2"/>
                    </a:cubicBezTo>
                    <a:cubicBezTo>
                      <a:pt x="52" y="0"/>
                      <a:pt x="53" y="1"/>
                      <a:pt x="53" y="4"/>
                    </a:cubicBezTo>
                    <a:cubicBezTo>
                      <a:pt x="52" y="18"/>
                      <a:pt x="53" y="31"/>
                      <a:pt x="55" y="42"/>
                    </a:cubicBezTo>
                    <a:cubicBezTo>
                      <a:pt x="55" y="43"/>
                      <a:pt x="54" y="45"/>
                      <a:pt x="53" y="46"/>
                    </a:cubicBezTo>
                    <a:cubicBezTo>
                      <a:pt x="32" y="61"/>
                      <a:pt x="30" y="99"/>
                      <a:pt x="52" y="114"/>
                    </a:cubicBezTo>
                    <a:cubicBezTo>
                      <a:pt x="53" y="115"/>
                      <a:pt x="53" y="118"/>
                      <a:pt x="53" y="118"/>
                    </a:cubicBezTo>
                    <a:cubicBezTo>
                      <a:pt x="51" y="124"/>
                      <a:pt x="50" y="131"/>
                      <a:pt x="50" y="137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6"/>
              <p:cNvSpPr>
                <a:spLocks/>
              </p:cNvSpPr>
              <p:nvPr/>
            </p:nvSpPr>
            <p:spPr bwMode="auto">
              <a:xfrm>
                <a:off x="615" y="3714"/>
                <a:ext cx="559" cy="377"/>
              </a:xfrm>
              <a:custGeom>
                <a:avLst/>
                <a:gdLst>
                  <a:gd name="T0" fmla="*/ 27 w 77"/>
                  <a:gd name="T1" fmla="*/ 51 h 52"/>
                  <a:gd name="T2" fmla="*/ 20 w 77"/>
                  <a:gd name="T3" fmla="*/ 50 h 52"/>
                  <a:gd name="T4" fmla="*/ 0 w 77"/>
                  <a:gd name="T5" fmla="*/ 6 h 52"/>
                  <a:gd name="T6" fmla="*/ 1 w 77"/>
                  <a:gd name="T7" fmla="*/ 4 h 52"/>
                  <a:gd name="T8" fmla="*/ 14 w 77"/>
                  <a:gd name="T9" fmla="*/ 0 h 52"/>
                  <a:gd name="T10" fmla="*/ 16 w 77"/>
                  <a:gd name="T11" fmla="*/ 1 h 52"/>
                  <a:gd name="T12" fmla="*/ 75 w 77"/>
                  <a:gd name="T13" fmla="*/ 29 h 52"/>
                  <a:gd name="T14" fmla="*/ 75 w 77"/>
                  <a:gd name="T15" fmla="*/ 33 h 52"/>
                  <a:gd name="T16" fmla="*/ 27 w 77"/>
                  <a:gd name="T17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52">
                    <a:moveTo>
                      <a:pt x="27" y="51"/>
                    </a:moveTo>
                    <a:cubicBezTo>
                      <a:pt x="24" y="52"/>
                      <a:pt x="21" y="51"/>
                      <a:pt x="20" y="50"/>
                    </a:cubicBezTo>
                    <a:cubicBezTo>
                      <a:pt x="7" y="37"/>
                      <a:pt x="1" y="21"/>
                      <a:pt x="0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5" y="4"/>
                      <a:pt x="10" y="3"/>
                      <a:pt x="14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9" y="13"/>
                      <a:pt x="49" y="23"/>
                      <a:pt x="75" y="29"/>
                    </a:cubicBezTo>
                    <a:cubicBezTo>
                      <a:pt x="77" y="29"/>
                      <a:pt x="77" y="31"/>
                      <a:pt x="75" y="33"/>
                    </a:cubicBezTo>
                    <a:cubicBezTo>
                      <a:pt x="62" y="43"/>
                      <a:pt x="45" y="50"/>
                      <a:pt x="27" y="51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7"/>
              <p:cNvSpPr>
                <a:spLocks/>
              </p:cNvSpPr>
              <p:nvPr/>
            </p:nvSpPr>
            <p:spPr bwMode="auto">
              <a:xfrm>
                <a:off x="652" y="2459"/>
                <a:ext cx="1922" cy="1450"/>
              </a:xfrm>
              <a:custGeom>
                <a:avLst/>
                <a:gdLst>
                  <a:gd name="T0" fmla="*/ 252 w 265"/>
                  <a:gd name="T1" fmla="*/ 169 h 200"/>
                  <a:gd name="T2" fmla="*/ 225 w 265"/>
                  <a:gd name="T3" fmla="*/ 188 h 200"/>
                  <a:gd name="T4" fmla="*/ 64 w 265"/>
                  <a:gd name="T5" fmla="*/ 192 h 200"/>
                  <a:gd name="T6" fmla="*/ 3 w 265"/>
                  <a:gd name="T7" fmla="*/ 163 h 200"/>
                  <a:gd name="T8" fmla="*/ 0 w 265"/>
                  <a:gd name="T9" fmla="*/ 160 h 200"/>
                  <a:gd name="T10" fmla="*/ 1 w 265"/>
                  <a:gd name="T11" fmla="*/ 152 h 200"/>
                  <a:gd name="T12" fmla="*/ 5 w 265"/>
                  <a:gd name="T13" fmla="*/ 149 h 200"/>
                  <a:gd name="T14" fmla="*/ 68 w 265"/>
                  <a:gd name="T15" fmla="*/ 101 h 200"/>
                  <a:gd name="T16" fmla="*/ 190 w 265"/>
                  <a:gd name="T17" fmla="*/ 7 h 200"/>
                  <a:gd name="T18" fmla="*/ 214 w 265"/>
                  <a:gd name="T19" fmla="*/ 7 h 200"/>
                  <a:gd name="T20" fmla="*/ 252 w 265"/>
                  <a:gd name="T21" fmla="*/ 169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5" h="200">
                    <a:moveTo>
                      <a:pt x="252" y="169"/>
                    </a:moveTo>
                    <a:cubicBezTo>
                      <a:pt x="250" y="178"/>
                      <a:pt x="237" y="186"/>
                      <a:pt x="225" y="188"/>
                    </a:cubicBezTo>
                    <a:cubicBezTo>
                      <a:pt x="149" y="200"/>
                      <a:pt x="98" y="199"/>
                      <a:pt x="64" y="192"/>
                    </a:cubicBezTo>
                    <a:cubicBezTo>
                      <a:pt x="37" y="187"/>
                      <a:pt x="17" y="177"/>
                      <a:pt x="3" y="163"/>
                    </a:cubicBezTo>
                    <a:cubicBezTo>
                      <a:pt x="1" y="162"/>
                      <a:pt x="0" y="160"/>
                      <a:pt x="0" y="160"/>
                    </a:cubicBezTo>
                    <a:cubicBezTo>
                      <a:pt x="2" y="158"/>
                      <a:pt x="3" y="155"/>
                      <a:pt x="1" y="152"/>
                    </a:cubicBezTo>
                    <a:cubicBezTo>
                      <a:pt x="1" y="152"/>
                      <a:pt x="3" y="151"/>
                      <a:pt x="5" y="149"/>
                    </a:cubicBezTo>
                    <a:cubicBezTo>
                      <a:pt x="23" y="136"/>
                      <a:pt x="43" y="120"/>
                      <a:pt x="68" y="101"/>
                    </a:cubicBezTo>
                    <a:cubicBezTo>
                      <a:pt x="98" y="78"/>
                      <a:pt x="137" y="48"/>
                      <a:pt x="190" y="7"/>
                    </a:cubicBezTo>
                    <a:cubicBezTo>
                      <a:pt x="198" y="0"/>
                      <a:pt x="209" y="0"/>
                      <a:pt x="214" y="7"/>
                    </a:cubicBezTo>
                    <a:cubicBezTo>
                      <a:pt x="245" y="53"/>
                      <a:pt x="265" y="112"/>
                      <a:pt x="252" y="169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8"/>
              <p:cNvSpPr>
                <a:spLocks/>
              </p:cNvSpPr>
              <p:nvPr/>
            </p:nvSpPr>
            <p:spPr bwMode="auto">
              <a:xfrm>
                <a:off x="311" y="3322"/>
                <a:ext cx="167" cy="297"/>
              </a:xfrm>
              <a:custGeom>
                <a:avLst/>
                <a:gdLst>
                  <a:gd name="T0" fmla="*/ 4 w 23"/>
                  <a:gd name="T1" fmla="*/ 41 h 41"/>
                  <a:gd name="T2" fmla="*/ 1 w 23"/>
                  <a:gd name="T3" fmla="*/ 37 h 41"/>
                  <a:gd name="T4" fmla="*/ 13 w 23"/>
                  <a:gd name="T5" fmla="*/ 1 h 41"/>
                  <a:gd name="T6" fmla="*/ 17 w 23"/>
                  <a:gd name="T7" fmla="*/ 1 h 41"/>
                  <a:gd name="T8" fmla="*/ 22 w 23"/>
                  <a:gd name="T9" fmla="*/ 13 h 41"/>
                  <a:gd name="T10" fmla="*/ 22 w 23"/>
                  <a:gd name="T11" fmla="*/ 16 h 41"/>
                  <a:gd name="T12" fmla="*/ 15 w 23"/>
                  <a:gd name="T13" fmla="*/ 39 h 41"/>
                  <a:gd name="T14" fmla="*/ 13 w 23"/>
                  <a:gd name="T15" fmla="*/ 41 h 41"/>
                  <a:gd name="T16" fmla="*/ 4 w 23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1">
                    <a:moveTo>
                      <a:pt x="4" y="41"/>
                    </a:moveTo>
                    <a:cubicBezTo>
                      <a:pt x="4" y="41"/>
                      <a:pt x="1" y="39"/>
                      <a:pt x="1" y="37"/>
                    </a:cubicBezTo>
                    <a:cubicBezTo>
                      <a:pt x="0" y="24"/>
                      <a:pt x="5" y="11"/>
                      <a:pt x="13" y="1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18" y="5"/>
                      <a:pt x="20" y="9"/>
                      <a:pt x="22" y="13"/>
                    </a:cubicBezTo>
                    <a:cubicBezTo>
                      <a:pt x="23" y="14"/>
                      <a:pt x="23" y="15"/>
                      <a:pt x="22" y="16"/>
                    </a:cubicBezTo>
                    <a:cubicBezTo>
                      <a:pt x="17" y="22"/>
                      <a:pt x="14" y="31"/>
                      <a:pt x="15" y="39"/>
                    </a:cubicBezTo>
                    <a:cubicBezTo>
                      <a:pt x="15" y="40"/>
                      <a:pt x="13" y="41"/>
                      <a:pt x="13" y="41"/>
                    </a:cubicBezTo>
                    <a:cubicBezTo>
                      <a:pt x="10" y="41"/>
                      <a:pt x="7" y="41"/>
                      <a:pt x="4" y="41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9"/>
              <p:cNvSpPr>
                <a:spLocks/>
              </p:cNvSpPr>
              <p:nvPr/>
            </p:nvSpPr>
            <p:spPr bwMode="auto">
              <a:xfrm>
                <a:off x="383" y="3467"/>
                <a:ext cx="66" cy="130"/>
              </a:xfrm>
              <a:custGeom>
                <a:avLst/>
                <a:gdLst>
                  <a:gd name="T0" fmla="*/ 2 w 9"/>
                  <a:gd name="T1" fmla="*/ 18 h 18"/>
                  <a:gd name="T2" fmla="*/ 0 w 9"/>
                  <a:gd name="T3" fmla="*/ 15 h 18"/>
                  <a:gd name="T4" fmla="*/ 2 w 9"/>
                  <a:gd name="T5" fmla="*/ 2 h 18"/>
                  <a:gd name="T6" fmla="*/ 5 w 9"/>
                  <a:gd name="T7" fmla="*/ 1 h 18"/>
                  <a:gd name="T8" fmla="*/ 8 w 9"/>
                  <a:gd name="T9" fmla="*/ 4 h 18"/>
                  <a:gd name="T10" fmla="*/ 9 w 9"/>
                  <a:gd name="T11" fmla="*/ 7 h 18"/>
                  <a:gd name="T12" fmla="*/ 8 w 9"/>
                  <a:gd name="T13" fmla="*/ 17 h 18"/>
                  <a:gd name="T14" fmla="*/ 5 w 9"/>
                  <a:gd name="T15" fmla="*/ 18 h 18"/>
                  <a:gd name="T16" fmla="*/ 2 w 9"/>
                  <a:gd name="T1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8">
                    <a:moveTo>
                      <a:pt x="2" y="18"/>
                    </a:moveTo>
                    <a:cubicBezTo>
                      <a:pt x="2" y="18"/>
                      <a:pt x="0" y="17"/>
                      <a:pt x="0" y="15"/>
                    </a:cubicBezTo>
                    <a:cubicBezTo>
                      <a:pt x="0" y="11"/>
                      <a:pt x="1" y="6"/>
                      <a:pt x="2" y="2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2"/>
                      <a:pt x="7" y="3"/>
                      <a:pt x="8" y="4"/>
                    </a:cubicBezTo>
                    <a:cubicBezTo>
                      <a:pt x="9" y="4"/>
                      <a:pt x="9" y="7"/>
                      <a:pt x="9" y="7"/>
                    </a:cubicBezTo>
                    <a:cubicBezTo>
                      <a:pt x="8" y="10"/>
                      <a:pt x="8" y="13"/>
                      <a:pt x="8" y="17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20"/>
              <p:cNvSpPr>
                <a:spLocks/>
              </p:cNvSpPr>
              <p:nvPr/>
            </p:nvSpPr>
            <p:spPr bwMode="auto">
              <a:xfrm>
                <a:off x="20" y="2227"/>
                <a:ext cx="341" cy="1429"/>
              </a:xfrm>
              <a:custGeom>
                <a:avLst/>
                <a:gdLst>
                  <a:gd name="T0" fmla="*/ 11 w 47"/>
                  <a:gd name="T1" fmla="*/ 147 h 197"/>
                  <a:gd name="T2" fmla="*/ 9 w 47"/>
                  <a:gd name="T3" fmla="*/ 126 h 197"/>
                  <a:gd name="T4" fmla="*/ 41 w 47"/>
                  <a:gd name="T5" fmla="*/ 4 h 197"/>
                  <a:gd name="T6" fmla="*/ 46 w 47"/>
                  <a:gd name="T7" fmla="*/ 8 h 197"/>
                  <a:gd name="T8" fmla="*/ 46 w 47"/>
                  <a:gd name="T9" fmla="*/ 146 h 197"/>
                  <a:gd name="T10" fmla="*/ 45 w 47"/>
                  <a:gd name="T11" fmla="*/ 152 h 197"/>
                  <a:gd name="T12" fmla="*/ 37 w 47"/>
                  <a:gd name="T13" fmla="*/ 193 h 197"/>
                  <a:gd name="T14" fmla="*/ 36 w 47"/>
                  <a:gd name="T15" fmla="*/ 197 h 197"/>
                  <a:gd name="T16" fmla="*/ 11 w 47"/>
                  <a:gd name="T17" fmla="*/ 14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97">
                    <a:moveTo>
                      <a:pt x="11" y="147"/>
                    </a:moveTo>
                    <a:cubicBezTo>
                      <a:pt x="12" y="143"/>
                      <a:pt x="11" y="134"/>
                      <a:pt x="9" y="126"/>
                    </a:cubicBezTo>
                    <a:cubicBezTo>
                      <a:pt x="0" y="77"/>
                      <a:pt x="15" y="31"/>
                      <a:pt x="41" y="4"/>
                    </a:cubicBezTo>
                    <a:cubicBezTo>
                      <a:pt x="45" y="0"/>
                      <a:pt x="47" y="2"/>
                      <a:pt x="46" y="8"/>
                    </a:cubicBezTo>
                    <a:cubicBezTo>
                      <a:pt x="31" y="76"/>
                      <a:pt x="34" y="119"/>
                      <a:pt x="46" y="146"/>
                    </a:cubicBezTo>
                    <a:cubicBezTo>
                      <a:pt x="46" y="148"/>
                      <a:pt x="46" y="150"/>
                      <a:pt x="45" y="152"/>
                    </a:cubicBezTo>
                    <a:cubicBezTo>
                      <a:pt x="37" y="164"/>
                      <a:pt x="34" y="179"/>
                      <a:pt x="37" y="193"/>
                    </a:cubicBezTo>
                    <a:cubicBezTo>
                      <a:pt x="37" y="195"/>
                      <a:pt x="36" y="197"/>
                      <a:pt x="36" y="197"/>
                    </a:cubicBezTo>
                    <a:cubicBezTo>
                      <a:pt x="21" y="196"/>
                      <a:pt x="6" y="180"/>
                      <a:pt x="11" y="147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21"/>
              <p:cNvSpPr>
                <a:spLocks/>
              </p:cNvSpPr>
              <p:nvPr/>
            </p:nvSpPr>
            <p:spPr bwMode="auto">
              <a:xfrm>
                <a:off x="-161" y="1001"/>
                <a:ext cx="1422" cy="2995"/>
              </a:xfrm>
              <a:custGeom>
                <a:avLst/>
                <a:gdLst>
                  <a:gd name="T0" fmla="*/ 188 w 196"/>
                  <a:gd name="T1" fmla="*/ 9 h 413"/>
                  <a:gd name="T2" fmla="*/ 188 w 196"/>
                  <a:gd name="T3" fmla="*/ 30 h 413"/>
                  <a:gd name="T4" fmla="*/ 125 w 196"/>
                  <a:gd name="T5" fmla="*/ 164 h 413"/>
                  <a:gd name="T6" fmla="*/ 114 w 196"/>
                  <a:gd name="T7" fmla="*/ 175 h 413"/>
                  <a:gd name="T8" fmla="*/ 78 w 196"/>
                  <a:gd name="T9" fmla="*/ 404 h 413"/>
                  <a:gd name="T10" fmla="*/ 91 w 196"/>
                  <a:gd name="T11" fmla="*/ 413 h 413"/>
                  <a:gd name="T12" fmla="*/ 185 w 196"/>
                  <a:gd name="T13" fmla="*/ 379 h 413"/>
                  <a:gd name="T14" fmla="*/ 184 w 196"/>
                  <a:gd name="T15" fmla="*/ 348 h 413"/>
                  <a:gd name="T16" fmla="*/ 76 w 196"/>
                  <a:gd name="T17" fmla="*/ 65 h 413"/>
                  <a:gd name="T18" fmla="*/ 188 w 196"/>
                  <a:gd name="T19" fmla="*/ 9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413">
                    <a:moveTo>
                      <a:pt x="188" y="9"/>
                    </a:moveTo>
                    <a:cubicBezTo>
                      <a:pt x="194" y="10"/>
                      <a:pt x="194" y="20"/>
                      <a:pt x="188" y="30"/>
                    </a:cubicBezTo>
                    <a:cubicBezTo>
                      <a:pt x="159" y="85"/>
                      <a:pt x="139" y="129"/>
                      <a:pt x="125" y="164"/>
                    </a:cubicBezTo>
                    <a:cubicBezTo>
                      <a:pt x="124" y="169"/>
                      <a:pt x="119" y="174"/>
                      <a:pt x="114" y="175"/>
                    </a:cubicBezTo>
                    <a:cubicBezTo>
                      <a:pt x="43" y="193"/>
                      <a:pt x="0" y="324"/>
                      <a:pt x="78" y="404"/>
                    </a:cubicBezTo>
                    <a:cubicBezTo>
                      <a:pt x="83" y="409"/>
                      <a:pt x="89" y="413"/>
                      <a:pt x="91" y="413"/>
                    </a:cubicBezTo>
                    <a:cubicBezTo>
                      <a:pt x="107" y="410"/>
                      <a:pt x="136" y="400"/>
                      <a:pt x="185" y="379"/>
                    </a:cubicBezTo>
                    <a:cubicBezTo>
                      <a:pt x="196" y="374"/>
                      <a:pt x="196" y="360"/>
                      <a:pt x="184" y="348"/>
                    </a:cubicBezTo>
                    <a:cubicBezTo>
                      <a:pt x="96" y="254"/>
                      <a:pt x="54" y="138"/>
                      <a:pt x="76" y="65"/>
                    </a:cubicBezTo>
                    <a:cubicBezTo>
                      <a:pt x="91" y="16"/>
                      <a:pt x="145" y="0"/>
                      <a:pt x="188" y="9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22"/>
              <p:cNvSpPr>
                <a:spLocks/>
              </p:cNvSpPr>
              <p:nvPr/>
            </p:nvSpPr>
            <p:spPr bwMode="auto">
              <a:xfrm>
                <a:off x="753" y="2843"/>
                <a:ext cx="2641" cy="1545"/>
              </a:xfrm>
              <a:custGeom>
                <a:avLst/>
                <a:gdLst>
                  <a:gd name="T0" fmla="*/ 219 w 364"/>
                  <a:gd name="T1" fmla="*/ 187 h 213"/>
                  <a:gd name="T2" fmla="*/ 161 w 364"/>
                  <a:gd name="T3" fmla="*/ 184 h 213"/>
                  <a:gd name="T4" fmla="*/ 3 w 364"/>
                  <a:gd name="T5" fmla="*/ 187 h 213"/>
                  <a:gd name="T6" fmla="*/ 8 w 364"/>
                  <a:gd name="T7" fmla="*/ 189 h 213"/>
                  <a:gd name="T8" fmla="*/ 153 w 364"/>
                  <a:gd name="T9" fmla="*/ 78 h 213"/>
                  <a:gd name="T10" fmla="*/ 163 w 364"/>
                  <a:gd name="T11" fmla="*/ 67 h 213"/>
                  <a:gd name="T12" fmla="*/ 310 w 364"/>
                  <a:gd name="T13" fmla="*/ 6 h 213"/>
                  <a:gd name="T14" fmla="*/ 335 w 364"/>
                  <a:gd name="T15" fmla="*/ 6 h 213"/>
                  <a:gd name="T16" fmla="*/ 354 w 364"/>
                  <a:gd name="T17" fmla="*/ 139 h 213"/>
                  <a:gd name="T18" fmla="*/ 219 w 364"/>
                  <a:gd name="T19" fmla="*/ 18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4" h="213">
                    <a:moveTo>
                      <a:pt x="219" y="187"/>
                    </a:moveTo>
                    <a:cubicBezTo>
                      <a:pt x="208" y="183"/>
                      <a:pt x="181" y="181"/>
                      <a:pt x="161" y="184"/>
                    </a:cubicBezTo>
                    <a:cubicBezTo>
                      <a:pt x="76" y="196"/>
                      <a:pt x="29" y="194"/>
                      <a:pt x="3" y="187"/>
                    </a:cubicBezTo>
                    <a:cubicBezTo>
                      <a:pt x="0" y="186"/>
                      <a:pt x="2" y="187"/>
                      <a:pt x="8" y="189"/>
                    </a:cubicBezTo>
                    <a:cubicBezTo>
                      <a:pt x="87" y="211"/>
                      <a:pt x="154" y="139"/>
                      <a:pt x="153" y="78"/>
                    </a:cubicBezTo>
                    <a:cubicBezTo>
                      <a:pt x="153" y="74"/>
                      <a:pt x="157" y="69"/>
                      <a:pt x="163" y="67"/>
                    </a:cubicBezTo>
                    <a:cubicBezTo>
                      <a:pt x="201" y="53"/>
                      <a:pt x="248" y="34"/>
                      <a:pt x="310" y="6"/>
                    </a:cubicBezTo>
                    <a:cubicBezTo>
                      <a:pt x="321" y="0"/>
                      <a:pt x="333" y="0"/>
                      <a:pt x="335" y="6"/>
                    </a:cubicBezTo>
                    <a:cubicBezTo>
                      <a:pt x="352" y="48"/>
                      <a:pt x="364" y="96"/>
                      <a:pt x="354" y="139"/>
                    </a:cubicBezTo>
                    <a:cubicBezTo>
                      <a:pt x="344" y="181"/>
                      <a:pt x="287" y="213"/>
                      <a:pt x="219" y="187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23"/>
              <p:cNvSpPr>
                <a:spLocks/>
              </p:cNvSpPr>
              <p:nvPr/>
            </p:nvSpPr>
            <p:spPr bwMode="auto">
              <a:xfrm>
                <a:off x="57" y="2176"/>
                <a:ext cx="834" cy="1131"/>
              </a:xfrm>
              <a:custGeom>
                <a:avLst/>
                <a:gdLst>
                  <a:gd name="T0" fmla="*/ 0 w 115"/>
                  <a:gd name="T1" fmla="*/ 117 h 156"/>
                  <a:gd name="T2" fmla="*/ 2 w 115"/>
                  <a:gd name="T3" fmla="*/ 97 h 156"/>
                  <a:gd name="T4" fmla="*/ 109 w 115"/>
                  <a:gd name="T5" fmla="*/ 1 h 156"/>
                  <a:gd name="T6" fmla="*/ 113 w 115"/>
                  <a:gd name="T7" fmla="*/ 9 h 156"/>
                  <a:gd name="T8" fmla="*/ 91 w 115"/>
                  <a:gd name="T9" fmla="*/ 61 h 156"/>
                  <a:gd name="T10" fmla="*/ 83 w 115"/>
                  <a:gd name="T11" fmla="*/ 68 h 156"/>
                  <a:gd name="T12" fmla="*/ 7 w 115"/>
                  <a:gd name="T13" fmla="*/ 149 h 156"/>
                  <a:gd name="T14" fmla="*/ 5 w 115"/>
                  <a:gd name="T15" fmla="*/ 154 h 156"/>
                  <a:gd name="T16" fmla="*/ 0 w 115"/>
                  <a:gd name="T1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56">
                    <a:moveTo>
                      <a:pt x="0" y="117"/>
                    </a:moveTo>
                    <a:cubicBezTo>
                      <a:pt x="0" y="113"/>
                      <a:pt x="1" y="104"/>
                      <a:pt x="2" y="97"/>
                    </a:cubicBezTo>
                    <a:cubicBezTo>
                      <a:pt x="12" y="40"/>
                      <a:pt x="63" y="3"/>
                      <a:pt x="109" y="1"/>
                    </a:cubicBezTo>
                    <a:cubicBezTo>
                      <a:pt x="113" y="0"/>
                      <a:pt x="115" y="4"/>
                      <a:pt x="113" y="9"/>
                    </a:cubicBezTo>
                    <a:cubicBezTo>
                      <a:pt x="104" y="28"/>
                      <a:pt x="97" y="46"/>
                      <a:pt x="91" y="61"/>
                    </a:cubicBezTo>
                    <a:cubicBezTo>
                      <a:pt x="90" y="64"/>
                      <a:pt x="86" y="67"/>
                      <a:pt x="83" y="68"/>
                    </a:cubicBezTo>
                    <a:cubicBezTo>
                      <a:pt x="48" y="75"/>
                      <a:pt x="13" y="107"/>
                      <a:pt x="7" y="149"/>
                    </a:cubicBezTo>
                    <a:cubicBezTo>
                      <a:pt x="6" y="154"/>
                      <a:pt x="5" y="156"/>
                      <a:pt x="5" y="154"/>
                    </a:cubicBezTo>
                    <a:cubicBezTo>
                      <a:pt x="2" y="144"/>
                      <a:pt x="0" y="132"/>
                      <a:pt x="0" y="117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24"/>
              <p:cNvSpPr>
                <a:spLocks/>
              </p:cNvSpPr>
              <p:nvPr/>
            </p:nvSpPr>
            <p:spPr bwMode="auto">
              <a:xfrm>
                <a:off x="108" y="1755"/>
                <a:ext cx="856" cy="900"/>
              </a:xfrm>
              <a:custGeom>
                <a:avLst/>
                <a:gdLst>
                  <a:gd name="T0" fmla="*/ 5 w 118"/>
                  <a:gd name="T1" fmla="*/ 91 h 124"/>
                  <a:gd name="T2" fmla="*/ 12 w 118"/>
                  <a:gd name="T3" fmla="*/ 65 h 124"/>
                  <a:gd name="T4" fmla="*/ 112 w 118"/>
                  <a:gd name="T5" fmla="*/ 0 h 124"/>
                  <a:gd name="T6" fmla="*/ 115 w 118"/>
                  <a:gd name="T7" fmla="*/ 12 h 124"/>
                  <a:gd name="T8" fmla="*/ 104 w 118"/>
                  <a:gd name="T9" fmla="*/ 38 h 124"/>
                  <a:gd name="T10" fmla="*/ 91 w 118"/>
                  <a:gd name="T11" fmla="*/ 49 h 124"/>
                  <a:gd name="T12" fmla="*/ 4 w 118"/>
                  <a:gd name="T13" fmla="*/ 117 h 124"/>
                  <a:gd name="T14" fmla="*/ 1 w 118"/>
                  <a:gd name="T15" fmla="*/ 118 h 124"/>
                  <a:gd name="T16" fmla="*/ 5 w 118"/>
                  <a:gd name="T17" fmla="*/ 9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124">
                    <a:moveTo>
                      <a:pt x="5" y="91"/>
                    </a:moveTo>
                    <a:cubicBezTo>
                      <a:pt x="6" y="84"/>
                      <a:pt x="9" y="72"/>
                      <a:pt x="12" y="65"/>
                    </a:cubicBezTo>
                    <a:cubicBezTo>
                      <a:pt x="31" y="23"/>
                      <a:pt x="74" y="2"/>
                      <a:pt x="112" y="0"/>
                    </a:cubicBezTo>
                    <a:cubicBezTo>
                      <a:pt x="117" y="0"/>
                      <a:pt x="118" y="6"/>
                      <a:pt x="115" y="12"/>
                    </a:cubicBezTo>
                    <a:cubicBezTo>
                      <a:pt x="111" y="21"/>
                      <a:pt x="107" y="30"/>
                      <a:pt x="104" y="38"/>
                    </a:cubicBezTo>
                    <a:cubicBezTo>
                      <a:pt x="101" y="43"/>
                      <a:pt x="95" y="48"/>
                      <a:pt x="91" y="49"/>
                    </a:cubicBezTo>
                    <a:cubicBezTo>
                      <a:pt x="56" y="54"/>
                      <a:pt x="20" y="78"/>
                      <a:pt x="4" y="117"/>
                    </a:cubicBezTo>
                    <a:cubicBezTo>
                      <a:pt x="1" y="123"/>
                      <a:pt x="0" y="124"/>
                      <a:pt x="1" y="118"/>
                    </a:cubicBezTo>
                    <a:cubicBezTo>
                      <a:pt x="2" y="110"/>
                      <a:pt x="3" y="101"/>
                      <a:pt x="5" y="91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25"/>
              <p:cNvSpPr>
                <a:spLocks/>
              </p:cNvSpPr>
              <p:nvPr/>
            </p:nvSpPr>
            <p:spPr bwMode="auto">
              <a:xfrm>
                <a:off x="79" y="2074"/>
                <a:ext cx="500" cy="987"/>
              </a:xfrm>
              <a:custGeom>
                <a:avLst/>
                <a:gdLst>
                  <a:gd name="T0" fmla="*/ 2 w 69"/>
                  <a:gd name="T1" fmla="*/ 86 h 136"/>
                  <a:gd name="T2" fmla="*/ 7 w 69"/>
                  <a:gd name="T3" fmla="*/ 64 h 136"/>
                  <a:gd name="T4" fmla="*/ 62 w 69"/>
                  <a:gd name="T5" fmla="*/ 2 h 136"/>
                  <a:gd name="T6" fmla="*/ 67 w 69"/>
                  <a:gd name="T7" fmla="*/ 9 h 136"/>
                  <a:gd name="T8" fmla="*/ 53 w 69"/>
                  <a:gd name="T9" fmla="*/ 65 h 136"/>
                  <a:gd name="T10" fmla="*/ 45 w 69"/>
                  <a:gd name="T11" fmla="*/ 76 h 136"/>
                  <a:gd name="T12" fmla="*/ 5 w 69"/>
                  <a:gd name="T13" fmla="*/ 130 h 136"/>
                  <a:gd name="T14" fmla="*/ 1 w 69"/>
                  <a:gd name="T15" fmla="*/ 133 h 136"/>
                  <a:gd name="T16" fmla="*/ 2 w 69"/>
                  <a:gd name="T17" fmla="*/ 8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136">
                    <a:moveTo>
                      <a:pt x="2" y="86"/>
                    </a:moveTo>
                    <a:cubicBezTo>
                      <a:pt x="3" y="81"/>
                      <a:pt x="5" y="71"/>
                      <a:pt x="7" y="64"/>
                    </a:cubicBezTo>
                    <a:cubicBezTo>
                      <a:pt x="18" y="36"/>
                      <a:pt x="39" y="14"/>
                      <a:pt x="62" y="2"/>
                    </a:cubicBezTo>
                    <a:cubicBezTo>
                      <a:pt x="67" y="0"/>
                      <a:pt x="69" y="3"/>
                      <a:pt x="67" y="9"/>
                    </a:cubicBezTo>
                    <a:cubicBezTo>
                      <a:pt x="61" y="30"/>
                      <a:pt x="56" y="49"/>
                      <a:pt x="53" y="65"/>
                    </a:cubicBezTo>
                    <a:cubicBezTo>
                      <a:pt x="52" y="69"/>
                      <a:pt x="48" y="74"/>
                      <a:pt x="45" y="76"/>
                    </a:cubicBezTo>
                    <a:cubicBezTo>
                      <a:pt x="27" y="88"/>
                      <a:pt x="12" y="107"/>
                      <a:pt x="5" y="130"/>
                    </a:cubicBezTo>
                    <a:cubicBezTo>
                      <a:pt x="3" y="135"/>
                      <a:pt x="2" y="136"/>
                      <a:pt x="1" y="133"/>
                    </a:cubicBezTo>
                    <a:cubicBezTo>
                      <a:pt x="0" y="120"/>
                      <a:pt x="0" y="105"/>
                      <a:pt x="2" y="86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26"/>
              <p:cNvSpPr>
                <a:spLocks/>
              </p:cNvSpPr>
              <p:nvPr/>
            </p:nvSpPr>
            <p:spPr bwMode="auto">
              <a:xfrm>
                <a:off x="536" y="3228"/>
                <a:ext cx="94" cy="203"/>
              </a:xfrm>
              <a:custGeom>
                <a:avLst/>
                <a:gdLst>
                  <a:gd name="T0" fmla="*/ 0 w 13"/>
                  <a:gd name="T1" fmla="*/ 7 h 28"/>
                  <a:gd name="T2" fmla="*/ 3 w 13"/>
                  <a:gd name="T3" fmla="*/ 2 h 28"/>
                  <a:gd name="T4" fmla="*/ 10 w 13"/>
                  <a:gd name="T5" fmla="*/ 0 h 28"/>
                  <a:gd name="T6" fmla="*/ 12 w 13"/>
                  <a:gd name="T7" fmla="*/ 3 h 28"/>
                  <a:gd name="T8" fmla="*/ 10 w 13"/>
                  <a:gd name="T9" fmla="*/ 24 h 28"/>
                  <a:gd name="T10" fmla="*/ 9 w 13"/>
                  <a:gd name="T11" fmla="*/ 27 h 28"/>
                  <a:gd name="T12" fmla="*/ 5 w 13"/>
                  <a:gd name="T13" fmla="*/ 28 h 28"/>
                  <a:gd name="T14" fmla="*/ 3 w 13"/>
                  <a:gd name="T15" fmla="*/ 26 h 28"/>
                  <a:gd name="T16" fmla="*/ 0 w 13"/>
                  <a:gd name="T17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28">
                    <a:moveTo>
                      <a:pt x="0" y="7"/>
                    </a:moveTo>
                    <a:cubicBezTo>
                      <a:pt x="0" y="5"/>
                      <a:pt x="1" y="3"/>
                      <a:pt x="3" y="2"/>
                    </a:cubicBezTo>
                    <a:cubicBezTo>
                      <a:pt x="5" y="1"/>
                      <a:pt x="8" y="1"/>
                      <a:pt x="10" y="0"/>
                    </a:cubicBezTo>
                    <a:cubicBezTo>
                      <a:pt x="12" y="0"/>
                      <a:pt x="13" y="1"/>
                      <a:pt x="12" y="3"/>
                    </a:cubicBezTo>
                    <a:cubicBezTo>
                      <a:pt x="11" y="10"/>
                      <a:pt x="11" y="17"/>
                      <a:pt x="10" y="24"/>
                    </a:cubicBezTo>
                    <a:cubicBezTo>
                      <a:pt x="10" y="25"/>
                      <a:pt x="9" y="27"/>
                      <a:pt x="9" y="27"/>
                    </a:cubicBezTo>
                    <a:cubicBezTo>
                      <a:pt x="7" y="27"/>
                      <a:pt x="6" y="27"/>
                      <a:pt x="5" y="28"/>
                    </a:cubicBezTo>
                    <a:cubicBezTo>
                      <a:pt x="5" y="28"/>
                      <a:pt x="3" y="27"/>
                      <a:pt x="3" y="26"/>
                    </a:cubicBezTo>
                    <a:cubicBezTo>
                      <a:pt x="2" y="20"/>
                      <a:pt x="1" y="13"/>
                      <a:pt x="0" y="7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27"/>
              <p:cNvSpPr>
                <a:spLocks/>
              </p:cNvSpPr>
              <p:nvPr/>
            </p:nvSpPr>
            <p:spPr bwMode="auto">
              <a:xfrm>
                <a:off x="391" y="3046"/>
                <a:ext cx="108" cy="167"/>
              </a:xfrm>
              <a:custGeom>
                <a:avLst/>
                <a:gdLst>
                  <a:gd name="T0" fmla="*/ 0 w 15"/>
                  <a:gd name="T1" fmla="*/ 13 h 23"/>
                  <a:gd name="T2" fmla="*/ 3 w 15"/>
                  <a:gd name="T3" fmla="*/ 6 h 23"/>
                  <a:gd name="T4" fmla="*/ 10 w 15"/>
                  <a:gd name="T5" fmla="*/ 2 h 23"/>
                  <a:gd name="T6" fmla="*/ 15 w 15"/>
                  <a:gd name="T7" fmla="*/ 3 h 23"/>
                  <a:gd name="T8" fmla="*/ 14 w 15"/>
                  <a:gd name="T9" fmla="*/ 13 h 23"/>
                  <a:gd name="T10" fmla="*/ 11 w 15"/>
                  <a:gd name="T11" fmla="*/ 18 h 23"/>
                  <a:gd name="T12" fmla="*/ 5 w 15"/>
                  <a:gd name="T13" fmla="*/ 22 h 23"/>
                  <a:gd name="T14" fmla="*/ 1 w 15"/>
                  <a:gd name="T15" fmla="*/ 22 h 23"/>
                  <a:gd name="T16" fmla="*/ 0 w 15"/>
                  <a:gd name="T17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3">
                    <a:moveTo>
                      <a:pt x="0" y="13"/>
                    </a:moveTo>
                    <a:cubicBezTo>
                      <a:pt x="0" y="11"/>
                      <a:pt x="1" y="8"/>
                      <a:pt x="3" y="6"/>
                    </a:cubicBezTo>
                    <a:cubicBezTo>
                      <a:pt x="6" y="5"/>
                      <a:pt x="8" y="3"/>
                      <a:pt x="10" y="2"/>
                    </a:cubicBezTo>
                    <a:cubicBezTo>
                      <a:pt x="13" y="0"/>
                      <a:pt x="15" y="1"/>
                      <a:pt x="15" y="3"/>
                    </a:cubicBezTo>
                    <a:cubicBezTo>
                      <a:pt x="14" y="7"/>
                      <a:pt x="14" y="10"/>
                      <a:pt x="14" y="13"/>
                    </a:cubicBezTo>
                    <a:cubicBezTo>
                      <a:pt x="14" y="14"/>
                      <a:pt x="13" y="17"/>
                      <a:pt x="11" y="18"/>
                    </a:cubicBezTo>
                    <a:cubicBezTo>
                      <a:pt x="9" y="19"/>
                      <a:pt x="7" y="21"/>
                      <a:pt x="5" y="22"/>
                    </a:cubicBezTo>
                    <a:cubicBezTo>
                      <a:pt x="4" y="23"/>
                      <a:pt x="2" y="23"/>
                      <a:pt x="1" y="22"/>
                    </a:cubicBezTo>
                    <a:cubicBezTo>
                      <a:pt x="1" y="19"/>
                      <a:pt x="0" y="16"/>
                      <a:pt x="0" y="13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28"/>
              <p:cNvSpPr>
                <a:spLocks/>
              </p:cNvSpPr>
              <p:nvPr/>
            </p:nvSpPr>
            <p:spPr bwMode="auto">
              <a:xfrm>
                <a:off x="144" y="3191"/>
                <a:ext cx="1059" cy="900"/>
              </a:xfrm>
              <a:custGeom>
                <a:avLst/>
                <a:gdLst>
                  <a:gd name="T0" fmla="*/ 142 w 146"/>
                  <a:gd name="T1" fmla="*/ 61 h 124"/>
                  <a:gd name="T2" fmla="*/ 145 w 146"/>
                  <a:gd name="T3" fmla="*/ 64 h 124"/>
                  <a:gd name="T4" fmla="*/ 51 w 146"/>
                  <a:gd name="T5" fmla="*/ 108 h 124"/>
                  <a:gd name="T6" fmla="*/ 25 w 146"/>
                  <a:gd name="T7" fmla="*/ 2 h 124"/>
                  <a:gd name="T8" fmla="*/ 29 w 146"/>
                  <a:gd name="T9" fmla="*/ 1 h 124"/>
                  <a:gd name="T10" fmla="*/ 29 w 146"/>
                  <a:gd name="T11" fmla="*/ 1 h 124"/>
                  <a:gd name="T12" fmla="*/ 27 w 146"/>
                  <a:gd name="T13" fmla="*/ 7 h 124"/>
                  <a:gd name="T14" fmla="*/ 51 w 146"/>
                  <a:gd name="T15" fmla="*/ 104 h 124"/>
                  <a:gd name="T16" fmla="*/ 138 w 146"/>
                  <a:gd name="T17" fmla="*/ 65 h 124"/>
                  <a:gd name="T18" fmla="*/ 142 w 146"/>
                  <a:gd name="T19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6" h="124">
                    <a:moveTo>
                      <a:pt x="142" y="61"/>
                    </a:moveTo>
                    <a:cubicBezTo>
                      <a:pt x="144" y="61"/>
                      <a:pt x="146" y="62"/>
                      <a:pt x="145" y="64"/>
                    </a:cubicBezTo>
                    <a:cubicBezTo>
                      <a:pt x="134" y="98"/>
                      <a:pt x="89" y="124"/>
                      <a:pt x="51" y="108"/>
                    </a:cubicBezTo>
                    <a:cubicBezTo>
                      <a:pt x="12" y="91"/>
                      <a:pt x="0" y="33"/>
                      <a:pt x="25" y="2"/>
                    </a:cubicBezTo>
                    <a:cubicBezTo>
                      <a:pt x="27" y="0"/>
                      <a:pt x="28" y="0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3"/>
                      <a:pt x="28" y="5"/>
                      <a:pt x="27" y="7"/>
                    </a:cubicBezTo>
                    <a:cubicBezTo>
                      <a:pt x="4" y="36"/>
                      <a:pt x="15" y="89"/>
                      <a:pt x="51" y="104"/>
                    </a:cubicBezTo>
                    <a:cubicBezTo>
                      <a:pt x="85" y="119"/>
                      <a:pt x="128" y="96"/>
                      <a:pt x="138" y="65"/>
                    </a:cubicBezTo>
                    <a:cubicBezTo>
                      <a:pt x="139" y="63"/>
                      <a:pt x="141" y="61"/>
                      <a:pt x="142" y="61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29"/>
              <p:cNvSpPr>
                <a:spLocks/>
              </p:cNvSpPr>
              <p:nvPr/>
            </p:nvSpPr>
            <p:spPr bwMode="auto">
              <a:xfrm>
                <a:off x="412" y="3743"/>
                <a:ext cx="443" cy="181"/>
              </a:xfrm>
              <a:custGeom>
                <a:avLst/>
                <a:gdLst>
                  <a:gd name="T0" fmla="*/ 59 w 61"/>
                  <a:gd name="T1" fmla="*/ 12 h 25"/>
                  <a:gd name="T2" fmla="*/ 59 w 61"/>
                  <a:gd name="T3" fmla="*/ 16 h 25"/>
                  <a:gd name="T4" fmla="*/ 2 w 61"/>
                  <a:gd name="T5" fmla="*/ 11 h 25"/>
                  <a:gd name="T6" fmla="*/ 1 w 61"/>
                  <a:gd name="T7" fmla="*/ 7 h 25"/>
                  <a:gd name="T8" fmla="*/ 7 w 61"/>
                  <a:gd name="T9" fmla="*/ 1 h 25"/>
                  <a:gd name="T10" fmla="*/ 10 w 61"/>
                  <a:gd name="T11" fmla="*/ 1 h 25"/>
                  <a:gd name="T12" fmla="*/ 46 w 61"/>
                  <a:gd name="T13" fmla="*/ 4 h 25"/>
                  <a:gd name="T14" fmla="*/ 50 w 61"/>
                  <a:gd name="T15" fmla="*/ 5 h 25"/>
                  <a:gd name="T16" fmla="*/ 59 w 61"/>
                  <a:gd name="T17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25">
                    <a:moveTo>
                      <a:pt x="59" y="12"/>
                    </a:moveTo>
                    <a:cubicBezTo>
                      <a:pt x="61" y="13"/>
                      <a:pt x="60" y="15"/>
                      <a:pt x="59" y="16"/>
                    </a:cubicBezTo>
                    <a:cubicBezTo>
                      <a:pt x="42" y="25"/>
                      <a:pt x="18" y="24"/>
                      <a:pt x="2" y="11"/>
                    </a:cubicBezTo>
                    <a:cubicBezTo>
                      <a:pt x="1" y="9"/>
                      <a:pt x="0" y="8"/>
                      <a:pt x="1" y="7"/>
                    </a:cubicBezTo>
                    <a:cubicBezTo>
                      <a:pt x="3" y="5"/>
                      <a:pt x="5" y="3"/>
                      <a:pt x="7" y="1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9" y="9"/>
                      <a:pt x="34" y="10"/>
                      <a:pt x="46" y="4"/>
                    </a:cubicBezTo>
                    <a:cubicBezTo>
                      <a:pt x="47" y="4"/>
                      <a:pt x="48" y="4"/>
                      <a:pt x="50" y="5"/>
                    </a:cubicBezTo>
                    <a:cubicBezTo>
                      <a:pt x="53" y="8"/>
                      <a:pt x="56" y="10"/>
                      <a:pt x="59" y="12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30"/>
              <p:cNvSpPr>
                <a:spLocks/>
              </p:cNvSpPr>
              <p:nvPr/>
            </p:nvSpPr>
            <p:spPr bwMode="auto">
              <a:xfrm>
                <a:off x="427" y="3612"/>
                <a:ext cx="138" cy="116"/>
              </a:xfrm>
              <a:custGeom>
                <a:avLst/>
                <a:gdLst>
                  <a:gd name="T0" fmla="*/ 8 w 19"/>
                  <a:gd name="T1" fmla="*/ 15 h 16"/>
                  <a:gd name="T2" fmla="*/ 5 w 19"/>
                  <a:gd name="T3" fmla="*/ 15 h 16"/>
                  <a:gd name="T4" fmla="*/ 0 w 19"/>
                  <a:gd name="T5" fmla="*/ 6 h 16"/>
                  <a:gd name="T6" fmla="*/ 2 w 19"/>
                  <a:gd name="T7" fmla="*/ 4 h 16"/>
                  <a:gd name="T8" fmla="*/ 15 w 19"/>
                  <a:gd name="T9" fmla="*/ 1 h 16"/>
                  <a:gd name="T10" fmla="*/ 17 w 19"/>
                  <a:gd name="T11" fmla="*/ 1 h 16"/>
                  <a:gd name="T12" fmla="*/ 19 w 19"/>
                  <a:gd name="T13" fmla="*/ 3 h 16"/>
                  <a:gd name="T14" fmla="*/ 18 w 19"/>
                  <a:gd name="T15" fmla="*/ 5 h 16"/>
                  <a:gd name="T16" fmla="*/ 8 w 19"/>
                  <a:gd name="T1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6">
                    <a:moveTo>
                      <a:pt x="8" y="15"/>
                    </a:moveTo>
                    <a:cubicBezTo>
                      <a:pt x="7" y="16"/>
                      <a:pt x="6" y="16"/>
                      <a:pt x="5" y="15"/>
                    </a:cubicBezTo>
                    <a:cubicBezTo>
                      <a:pt x="3" y="12"/>
                      <a:pt x="1" y="9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6" y="3"/>
                      <a:pt x="10" y="2"/>
                      <a:pt x="15" y="1"/>
                    </a:cubicBezTo>
                    <a:cubicBezTo>
                      <a:pt x="16" y="0"/>
                      <a:pt x="17" y="1"/>
                      <a:pt x="17" y="1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9" y="4"/>
                      <a:pt x="18" y="5"/>
                    </a:cubicBezTo>
                    <a:cubicBezTo>
                      <a:pt x="14" y="9"/>
                      <a:pt x="11" y="12"/>
                      <a:pt x="8" y="15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31"/>
              <p:cNvSpPr>
                <a:spLocks/>
              </p:cNvSpPr>
              <p:nvPr/>
            </p:nvSpPr>
            <p:spPr bwMode="auto">
              <a:xfrm>
                <a:off x="144" y="3619"/>
                <a:ext cx="297" cy="189"/>
              </a:xfrm>
              <a:custGeom>
                <a:avLst/>
                <a:gdLst>
                  <a:gd name="T0" fmla="*/ 11 w 41"/>
                  <a:gd name="T1" fmla="*/ 24 h 26"/>
                  <a:gd name="T2" fmla="*/ 6 w 41"/>
                  <a:gd name="T3" fmla="*/ 16 h 26"/>
                  <a:gd name="T4" fmla="*/ 2 w 41"/>
                  <a:gd name="T5" fmla="*/ 8 h 26"/>
                  <a:gd name="T6" fmla="*/ 1 w 41"/>
                  <a:gd name="T7" fmla="*/ 1 h 26"/>
                  <a:gd name="T8" fmla="*/ 36 w 41"/>
                  <a:gd name="T9" fmla="*/ 5 h 26"/>
                  <a:gd name="T10" fmla="*/ 39 w 41"/>
                  <a:gd name="T11" fmla="*/ 7 h 26"/>
                  <a:gd name="T12" fmla="*/ 40 w 41"/>
                  <a:gd name="T13" fmla="*/ 9 h 26"/>
                  <a:gd name="T14" fmla="*/ 39 w 41"/>
                  <a:gd name="T15" fmla="*/ 12 h 26"/>
                  <a:gd name="T16" fmla="*/ 11 w 41"/>
                  <a:gd name="T1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6">
                    <a:moveTo>
                      <a:pt x="11" y="24"/>
                    </a:moveTo>
                    <a:cubicBezTo>
                      <a:pt x="11" y="24"/>
                      <a:pt x="8" y="20"/>
                      <a:pt x="6" y="16"/>
                    </a:cubicBezTo>
                    <a:cubicBezTo>
                      <a:pt x="5" y="13"/>
                      <a:pt x="3" y="10"/>
                      <a:pt x="2" y="8"/>
                    </a:cubicBezTo>
                    <a:cubicBezTo>
                      <a:pt x="0" y="3"/>
                      <a:pt x="0" y="0"/>
                      <a:pt x="1" y="1"/>
                    </a:cubicBezTo>
                    <a:cubicBezTo>
                      <a:pt x="8" y="9"/>
                      <a:pt x="23" y="8"/>
                      <a:pt x="36" y="5"/>
                    </a:cubicBezTo>
                    <a:cubicBezTo>
                      <a:pt x="37" y="5"/>
                      <a:pt x="39" y="6"/>
                      <a:pt x="39" y="7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10"/>
                      <a:pt x="40" y="12"/>
                      <a:pt x="39" y="12"/>
                    </a:cubicBezTo>
                    <a:cubicBezTo>
                      <a:pt x="28" y="19"/>
                      <a:pt x="18" y="26"/>
                      <a:pt x="11" y="24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32"/>
              <p:cNvSpPr>
                <a:spLocks/>
              </p:cNvSpPr>
              <p:nvPr/>
            </p:nvSpPr>
            <p:spPr bwMode="auto">
              <a:xfrm>
                <a:off x="158" y="3155"/>
                <a:ext cx="174" cy="392"/>
              </a:xfrm>
              <a:custGeom>
                <a:avLst/>
                <a:gdLst>
                  <a:gd name="T0" fmla="*/ 1 w 24"/>
                  <a:gd name="T1" fmla="*/ 43 h 54"/>
                  <a:gd name="T2" fmla="*/ 0 w 24"/>
                  <a:gd name="T3" fmla="*/ 35 h 54"/>
                  <a:gd name="T4" fmla="*/ 10 w 24"/>
                  <a:gd name="T5" fmla="*/ 4 h 54"/>
                  <a:gd name="T6" fmla="*/ 14 w 24"/>
                  <a:gd name="T7" fmla="*/ 2 h 54"/>
                  <a:gd name="T8" fmla="*/ 23 w 24"/>
                  <a:gd name="T9" fmla="*/ 25 h 54"/>
                  <a:gd name="T10" fmla="*/ 22 w 24"/>
                  <a:gd name="T11" fmla="*/ 31 h 54"/>
                  <a:gd name="T12" fmla="*/ 17 w 24"/>
                  <a:gd name="T13" fmla="*/ 50 h 54"/>
                  <a:gd name="T14" fmla="*/ 15 w 24"/>
                  <a:gd name="T15" fmla="*/ 54 h 54"/>
                  <a:gd name="T16" fmla="*/ 1 w 24"/>
                  <a:gd name="T17" fmla="*/ 4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4">
                    <a:moveTo>
                      <a:pt x="1" y="43"/>
                    </a:moveTo>
                    <a:cubicBezTo>
                      <a:pt x="0" y="42"/>
                      <a:pt x="0" y="38"/>
                      <a:pt x="0" y="35"/>
                    </a:cubicBezTo>
                    <a:cubicBezTo>
                      <a:pt x="1" y="24"/>
                      <a:pt x="5" y="13"/>
                      <a:pt x="10" y="4"/>
                    </a:cubicBezTo>
                    <a:cubicBezTo>
                      <a:pt x="11" y="1"/>
                      <a:pt x="13" y="0"/>
                      <a:pt x="14" y="2"/>
                    </a:cubicBezTo>
                    <a:cubicBezTo>
                      <a:pt x="16" y="10"/>
                      <a:pt x="19" y="18"/>
                      <a:pt x="23" y="25"/>
                    </a:cubicBezTo>
                    <a:cubicBezTo>
                      <a:pt x="24" y="26"/>
                      <a:pt x="23" y="29"/>
                      <a:pt x="22" y="31"/>
                    </a:cubicBezTo>
                    <a:cubicBezTo>
                      <a:pt x="19" y="37"/>
                      <a:pt x="18" y="44"/>
                      <a:pt x="17" y="50"/>
                    </a:cubicBezTo>
                    <a:cubicBezTo>
                      <a:pt x="17" y="53"/>
                      <a:pt x="16" y="54"/>
                      <a:pt x="15" y="54"/>
                    </a:cubicBezTo>
                    <a:cubicBezTo>
                      <a:pt x="10" y="51"/>
                      <a:pt x="5" y="48"/>
                      <a:pt x="1" y="43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33"/>
              <p:cNvSpPr>
                <a:spLocks/>
              </p:cNvSpPr>
              <p:nvPr/>
            </p:nvSpPr>
            <p:spPr bwMode="auto">
              <a:xfrm>
                <a:off x="361" y="3220"/>
                <a:ext cx="196" cy="312"/>
              </a:xfrm>
              <a:custGeom>
                <a:avLst/>
                <a:gdLst>
                  <a:gd name="T0" fmla="*/ 1 w 27"/>
                  <a:gd name="T1" fmla="*/ 15 h 43"/>
                  <a:gd name="T2" fmla="*/ 2 w 27"/>
                  <a:gd name="T3" fmla="*/ 10 h 43"/>
                  <a:gd name="T4" fmla="*/ 10 w 27"/>
                  <a:gd name="T5" fmla="*/ 1 h 43"/>
                  <a:gd name="T6" fmla="*/ 14 w 27"/>
                  <a:gd name="T7" fmla="*/ 2 h 43"/>
                  <a:gd name="T8" fmla="*/ 26 w 27"/>
                  <a:gd name="T9" fmla="*/ 37 h 43"/>
                  <a:gd name="T10" fmla="*/ 27 w 27"/>
                  <a:gd name="T11" fmla="*/ 40 h 43"/>
                  <a:gd name="T12" fmla="*/ 25 w 27"/>
                  <a:gd name="T13" fmla="*/ 42 h 43"/>
                  <a:gd name="T14" fmla="*/ 22 w 27"/>
                  <a:gd name="T15" fmla="*/ 42 h 43"/>
                  <a:gd name="T16" fmla="*/ 1 w 27"/>
                  <a:gd name="T17" fmla="*/ 1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3">
                    <a:moveTo>
                      <a:pt x="1" y="15"/>
                    </a:moveTo>
                    <a:cubicBezTo>
                      <a:pt x="0" y="14"/>
                      <a:pt x="0" y="11"/>
                      <a:pt x="2" y="10"/>
                    </a:cubicBezTo>
                    <a:cubicBezTo>
                      <a:pt x="4" y="7"/>
                      <a:pt x="7" y="4"/>
                      <a:pt x="10" y="1"/>
                    </a:cubicBezTo>
                    <a:cubicBezTo>
                      <a:pt x="12" y="0"/>
                      <a:pt x="13" y="1"/>
                      <a:pt x="14" y="2"/>
                    </a:cubicBezTo>
                    <a:cubicBezTo>
                      <a:pt x="16" y="16"/>
                      <a:pt x="20" y="27"/>
                      <a:pt x="26" y="37"/>
                    </a:cubicBezTo>
                    <a:cubicBezTo>
                      <a:pt x="27" y="38"/>
                      <a:pt x="27" y="40"/>
                      <a:pt x="27" y="40"/>
                    </a:cubicBezTo>
                    <a:cubicBezTo>
                      <a:pt x="26" y="41"/>
                      <a:pt x="25" y="42"/>
                      <a:pt x="25" y="42"/>
                    </a:cubicBezTo>
                    <a:cubicBezTo>
                      <a:pt x="25" y="42"/>
                      <a:pt x="23" y="43"/>
                      <a:pt x="22" y="42"/>
                    </a:cubicBezTo>
                    <a:cubicBezTo>
                      <a:pt x="14" y="35"/>
                      <a:pt x="6" y="26"/>
                      <a:pt x="1" y="15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34"/>
              <p:cNvSpPr>
                <a:spLocks/>
              </p:cNvSpPr>
              <p:nvPr/>
            </p:nvSpPr>
            <p:spPr bwMode="auto">
              <a:xfrm>
                <a:off x="499" y="2952"/>
                <a:ext cx="2591" cy="1480"/>
              </a:xfrm>
              <a:custGeom>
                <a:avLst/>
                <a:gdLst>
                  <a:gd name="T0" fmla="*/ 155 w 357"/>
                  <a:gd name="T1" fmla="*/ 68 h 204"/>
                  <a:gd name="T2" fmla="*/ 149 w 357"/>
                  <a:gd name="T3" fmla="*/ 76 h 204"/>
                  <a:gd name="T4" fmla="*/ 7 w 357"/>
                  <a:gd name="T5" fmla="*/ 157 h 204"/>
                  <a:gd name="T6" fmla="*/ 1 w 357"/>
                  <a:gd name="T7" fmla="*/ 154 h 204"/>
                  <a:gd name="T8" fmla="*/ 119 w 357"/>
                  <a:gd name="T9" fmla="*/ 153 h 204"/>
                  <a:gd name="T10" fmla="*/ 159 w 357"/>
                  <a:gd name="T11" fmla="*/ 161 h 204"/>
                  <a:gd name="T12" fmla="*/ 335 w 357"/>
                  <a:gd name="T13" fmla="*/ 142 h 204"/>
                  <a:gd name="T14" fmla="*/ 338 w 357"/>
                  <a:gd name="T15" fmla="*/ 7 h 204"/>
                  <a:gd name="T16" fmla="*/ 320 w 357"/>
                  <a:gd name="T17" fmla="*/ 4 h 204"/>
                  <a:gd name="T18" fmla="*/ 155 w 357"/>
                  <a:gd name="T19" fmla="*/ 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04">
                    <a:moveTo>
                      <a:pt x="155" y="68"/>
                    </a:moveTo>
                    <a:cubicBezTo>
                      <a:pt x="151" y="69"/>
                      <a:pt x="149" y="72"/>
                      <a:pt x="149" y="76"/>
                    </a:cubicBezTo>
                    <a:cubicBezTo>
                      <a:pt x="145" y="131"/>
                      <a:pt x="72" y="188"/>
                      <a:pt x="7" y="157"/>
                    </a:cubicBezTo>
                    <a:cubicBezTo>
                      <a:pt x="3" y="155"/>
                      <a:pt x="0" y="154"/>
                      <a:pt x="1" y="154"/>
                    </a:cubicBezTo>
                    <a:cubicBezTo>
                      <a:pt x="13" y="165"/>
                      <a:pt x="48" y="168"/>
                      <a:pt x="119" y="153"/>
                    </a:cubicBezTo>
                    <a:cubicBezTo>
                      <a:pt x="129" y="151"/>
                      <a:pt x="148" y="155"/>
                      <a:pt x="159" y="161"/>
                    </a:cubicBezTo>
                    <a:cubicBezTo>
                      <a:pt x="236" y="204"/>
                      <a:pt x="312" y="185"/>
                      <a:pt x="335" y="142"/>
                    </a:cubicBezTo>
                    <a:cubicBezTo>
                      <a:pt x="357" y="102"/>
                      <a:pt x="351" y="51"/>
                      <a:pt x="338" y="7"/>
                    </a:cubicBezTo>
                    <a:cubicBezTo>
                      <a:pt x="336" y="2"/>
                      <a:pt x="328" y="0"/>
                      <a:pt x="320" y="4"/>
                    </a:cubicBezTo>
                    <a:cubicBezTo>
                      <a:pt x="248" y="36"/>
                      <a:pt x="195" y="55"/>
                      <a:pt x="155" y="68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35"/>
              <p:cNvSpPr>
                <a:spLocks/>
              </p:cNvSpPr>
              <p:nvPr/>
            </p:nvSpPr>
            <p:spPr bwMode="auto">
              <a:xfrm>
                <a:off x="572" y="2335"/>
                <a:ext cx="392" cy="363"/>
              </a:xfrm>
              <a:custGeom>
                <a:avLst/>
                <a:gdLst>
                  <a:gd name="T0" fmla="*/ 10 w 54"/>
                  <a:gd name="T1" fmla="*/ 12 h 50"/>
                  <a:gd name="T2" fmla="*/ 21 w 54"/>
                  <a:gd name="T3" fmla="*/ 2 h 50"/>
                  <a:gd name="T4" fmla="*/ 48 w 54"/>
                  <a:gd name="T5" fmla="*/ 1 h 50"/>
                  <a:gd name="T6" fmla="*/ 52 w 54"/>
                  <a:gd name="T7" fmla="*/ 9 h 50"/>
                  <a:gd name="T8" fmla="*/ 37 w 54"/>
                  <a:gd name="T9" fmla="*/ 40 h 50"/>
                  <a:gd name="T10" fmla="*/ 28 w 54"/>
                  <a:gd name="T11" fmla="*/ 45 h 50"/>
                  <a:gd name="T12" fmla="*/ 5 w 54"/>
                  <a:gd name="T13" fmla="*/ 49 h 50"/>
                  <a:gd name="T14" fmla="*/ 1 w 54"/>
                  <a:gd name="T15" fmla="*/ 45 h 50"/>
                  <a:gd name="T16" fmla="*/ 10 w 54"/>
                  <a:gd name="T17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0">
                    <a:moveTo>
                      <a:pt x="10" y="12"/>
                    </a:moveTo>
                    <a:cubicBezTo>
                      <a:pt x="12" y="8"/>
                      <a:pt x="16" y="3"/>
                      <a:pt x="21" y="2"/>
                    </a:cubicBezTo>
                    <a:cubicBezTo>
                      <a:pt x="30" y="1"/>
                      <a:pt x="39" y="0"/>
                      <a:pt x="48" y="1"/>
                    </a:cubicBezTo>
                    <a:cubicBezTo>
                      <a:pt x="52" y="1"/>
                      <a:pt x="54" y="5"/>
                      <a:pt x="52" y="9"/>
                    </a:cubicBezTo>
                    <a:cubicBezTo>
                      <a:pt x="46" y="20"/>
                      <a:pt x="41" y="30"/>
                      <a:pt x="37" y="40"/>
                    </a:cubicBezTo>
                    <a:cubicBezTo>
                      <a:pt x="35" y="43"/>
                      <a:pt x="31" y="45"/>
                      <a:pt x="28" y="45"/>
                    </a:cubicBezTo>
                    <a:cubicBezTo>
                      <a:pt x="20" y="46"/>
                      <a:pt x="13" y="47"/>
                      <a:pt x="5" y="49"/>
                    </a:cubicBezTo>
                    <a:cubicBezTo>
                      <a:pt x="2" y="50"/>
                      <a:pt x="0" y="48"/>
                      <a:pt x="1" y="45"/>
                    </a:cubicBezTo>
                    <a:cubicBezTo>
                      <a:pt x="3" y="35"/>
                      <a:pt x="6" y="24"/>
                      <a:pt x="10" y="12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36"/>
              <p:cNvSpPr>
                <a:spLocks/>
              </p:cNvSpPr>
              <p:nvPr/>
            </p:nvSpPr>
            <p:spPr bwMode="auto">
              <a:xfrm>
                <a:off x="274" y="1755"/>
                <a:ext cx="1713" cy="1378"/>
              </a:xfrm>
              <a:custGeom>
                <a:avLst/>
                <a:gdLst>
                  <a:gd name="T0" fmla="*/ 4 w 236"/>
                  <a:gd name="T1" fmla="*/ 183 h 190"/>
                  <a:gd name="T2" fmla="*/ 8 w 236"/>
                  <a:gd name="T3" fmla="*/ 183 h 190"/>
                  <a:gd name="T4" fmla="*/ 126 w 236"/>
                  <a:gd name="T5" fmla="*/ 187 h 190"/>
                  <a:gd name="T6" fmla="*/ 133 w 236"/>
                  <a:gd name="T7" fmla="*/ 188 h 190"/>
                  <a:gd name="T8" fmla="*/ 231 w 236"/>
                  <a:gd name="T9" fmla="*/ 112 h 190"/>
                  <a:gd name="T10" fmla="*/ 233 w 236"/>
                  <a:gd name="T11" fmla="*/ 100 h 190"/>
                  <a:gd name="T12" fmla="*/ 26 w 236"/>
                  <a:gd name="T13" fmla="*/ 43 h 190"/>
                  <a:gd name="T14" fmla="*/ 15 w 236"/>
                  <a:gd name="T15" fmla="*/ 61 h 190"/>
                  <a:gd name="T16" fmla="*/ 4 w 236"/>
                  <a:gd name="T17" fmla="*/ 18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" h="190">
                    <a:moveTo>
                      <a:pt x="4" y="183"/>
                    </a:moveTo>
                    <a:cubicBezTo>
                      <a:pt x="4" y="185"/>
                      <a:pt x="6" y="185"/>
                      <a:pt x="8" y="183"/>
                    </a:cubicBezTo>
                    <a:cubicBezTo>
                      <a:pt x="41" y="149"/>
                      <a:pt x="100" y="156"/>
                      <a:pt x="126" y="187"/>
                    </a:cubicBezTo>
                    <a:cubicBezTo>
                      <a:pt x="128" y="189"/>
                      <a:pt x="131" y="190"/>
                      <a:pt x="133" y="188"/>
                    </a:cubicBezTo>
                    <a:cubicBezTo>
                      <a:pt x="158" y="168"/>
                      <a:pt x="190" y="144"/>
                      <a:pt x="231" y="112"/>
                    </a:cubicBezTo>
                    <a:cubicBezTo>
                      <a:pt x="235" y="109"/>
                      <a:pt x="236" y="103"/>
                      <a:pt x="233" y="100"/>
                    </a:cubicBezTo>
                    <a:cubicBezTo>
                      <a:pt x="186" y="43"/>
                      <a:pt x="94" y="0"/>
                      <a:pt x="26" y="43"/>
                    </a:cubicBezTo>
                    <a:cubicBezTo>
                      <a:pt x="21" y="46"/>
                      <a:pt x="17" y="55"/>
                      <a:pt x="15" y="61"/>
                    </a:cubicBezTo>
                    <a:cubicBezTo>
                      <a:pt x="2" y="116"/>
                      <a:pt x="0" y="156"/>
                      <a:pt x="4" y="183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37"/>
              <p:cNvSpPr>
                <a:spLocks/>
              </p:cNvSpPr>
              <p:nvPr/>
            </p:nvSpPr>
            <p:spPr bwMode="auto">
              <a:xfrm>
                <a:off x="115" y="3409"/>
                <a:ext cx="508" cy="660"/>
              </a:xfrm>
              <a:custGeom>
                <a:avLst/>
                <a:gdLst>
                  <a:gd name="T0" fmla="*/ 0 w 70"/>
                  <a:gd name="T1" fmla="*/ 17 h 91"/>
                  <a:gd name="T2" fmla="*/ 1 w 70"/>
                  <a:gd name="T3" fmla="*/ 20 h 91"/>
                  <a:gd name="T4" fmla="*/ 52 w 70"/>
                  <a:gd name="T5" fmla="*/ 88 h 91"/>
                  <a:gd name="T6" fmla="*/ 54 w 70"/>
                  <a:gd name="T7" fmla="*/ 90 h 91"/>
                  <a:gd name="T8" fmla="*/ 70 w 70"/>
                  <a:gd name="T9" fmla="*/ 91 h 91"/>
                  <a:gd name="T10" fmla="*/ 68 w 70"/>
                  <a:gd name="T11" fmla="*/ 89 h 91"/>
                  <a:gd name="T12" fmla="*/ 3 w 70"/>
                  <a:gd name="T13" fmla="*/ 2 h 91"/>
                  <a:gd name="T14" fmla="*/ 2 w 70"/>
                  <a:gd name="T15" fmla="*/ 0 h 91"/>
                  <a:gd name="T16" fmla="*/ 0 w 70"/>
                  <a:gd name="T17" fmla="*/ 1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91">
                    <a:moveTo>
                      <a:pt x="0" y="17"/>
                    </a:moveTo>
                    <a:cubicBezTo>
                      <a:pt x="0" y="17"/>
                      <a:pt x="0" y="19"/>
                      <a:pt x="1" y="20"/>
                    </a:cubicBezTo>
                    <a:cubicBezTo>
                      <a:pt x="11" y="47"/>
                      <a:pt x="29" y="71"/>
                      <a:pt x="52" y="88"/>
                    </a:cubicBezTo>
                    <a:cubicBezTo>
                      <a:pt x="53" y="89"/>
                      <a:pt x="54" y="90"/>
                      <a:pt x="54" y="90"/>
                    </a:cubicBezTo>
                    <a:cubicBezTo>
                      <a:pt x="58" y="91"/>
                      <a:pt x="64" y="91"/>
                      <a:pt x="70" y="91"/>
                    </a:cubicBezTo>
                    <a:cubicBezTo>
                      <a:pt x="70" y="91"/>
                      <a:pt x="70" y="90"/>
                      <a:pt x="68" y="89"/>
                    </a:cubicBezTo>
                    <a:cubicBezTo>
                      <a:pt x="39" y="67"/>
                      <a:pt x="16" y="36"/>
                      <a:pt x="3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0" y="7"/>
                      <a:pt x="0" y="12"/>
                      <a:pt x="0" y="17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38"/>
              <p:cNvSpPr>
                <a:spLocks/>
              </p:cNvSpPr>
              <p:nvPr/>
            </p:nvSpPr>
            <p:spPr bwMode="auto">
              <a:xfrm>
                <a:off x="35" y="2488"/>
                <a:ext cx="334" cy="1276"/>
              </a:xfrm>
              <a:custGeom>
                <a:avLst/>
                <a:gdLst>
                  <a:gd name="T0" fmla="*/ 5 w 46"/>
                  <a:gd name="T1" fmla="*/ 75 h 176"/>
                  <a:gd name="T2" fmla="*/ 5 w 46"/>
                  <a:gd name="T3" fmla="*/ 80 h 176"/>
                  <a:gd name="T4" fmla="*/ 24 w 46"/>
                  <a:gd name="T5" fmla="*/ 173 h 176"/>
                  <a:gd name="T6" fmla="*/ 27 w 46"/>
                  <a:gd name="T7" fmla="*/ 176 h 176"/>
                  <a:gd name="T8" fmla="*/ 45 w 46"/>
                  <a:gd name="T9" fmla="*/ 151 h 176"/>
                  <a:gd name="T10" fmla="*/ 44 w 46"/>
                  <a:gd name="T11" fmla="*/ 143 h 176"/>
                  <a:gd name="T12" fmla="*/ 11 w 46"/>
                  <a:gd name="T13" fmla="*/ 3 h 176"/>
                  <a:gd name="T14" fmla="*/ 11 w 46"/>
                  <a:gd name="T15" fmla="*/ 3 h 176"/>
                  <a:gd name="T16" fmla="*/ 5 w 46"/>
                  <a:gd name="T17" fmla="*/ 7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76">
                    <a:moveTo>
                      <a:pt x="5" y="75"/>
                    </a:moveTo>
                    <a:cubicBezTo>
                      <a:pt x="5" y="75"/>
                      <a:pt x="5" y="78"/>
                      <a:pt x="5" y="80"/>
                    </a:cubicBezTo>
                    <a:cubicBezTo>
                      <a:pt x="0" y="110"/>
                      <a:pt x="7" y="144"/>
                      <a:pt x="24" y="173"/>
                    </a:cubicBezTo>
                    <a:cubicBezTo>
                      <a:pt x="25" y="175"/>
                      <a:pt x="27" y="176"/>
                      <a:pt x="27" y="176"/>
                    </a:cubicBezTo>
                    <a:cubicBezTo>
                      <a:pt x="29" y="171"/>
                      <a:pt x="35" y="163"/>
                      <a:pt x="45" y="151"/>
                    </a:cubicBezTo>
                    <a:cubicBezTo>
                      <a:pt x="46" y="149"/>
                      <a:pt x="45" y="146"/>
                      <a:pt x="44" y="143"/>
                    </a:cubicBezTo>
                    <a:cubicBezTo>
                      <a:pt x="15" y="97"/>
                      <a:pt x="4" y="46"/>
                      <a:pt x="11" y="3"/>
                    </a:cubicBezTo>
                    <a:cubicBezTo>
                      <a:pt x="12" y="0"/>
                      <a:pt x="12" y="0"/>
                      <a:pt x="11" y="3"/>
                    </a:cubicBezTo>
                    <a:cubicBezTo>
                      <a:pt x="6" y="33"/>
                      <a:pt x="4" y="56"/>
                      <a:pt x="5" y="75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39"/>
              <p:cNvSpPr>
                <a:spLocks/>
              </p:cNvSpPr>
              <p:nvPr/>
            </p:nvSpPr>
            <p:spPr bwMode="auto">
              <a:xfrm>
                <a:off x="-1" y="2568"/>
                <a:ext cx="653" cy="1515"/>
              </a:xfrm>
              <a:custGeom>
                <a:avLst/>
                <a:gdLst>
                  <a:gd name="T0" fmla="*/ 31 w 90"/>
                  <a:gd name="T1" fmla="*/ 102 h 209"/>
                  <a:gd name="T2" fmla="*/ 32 w 90"/>
                  <a:gd name="T3" fmla="*/ 120 h 209"/>
                  <a:gd name="T4" fmla="*/ 50 w 90"/>
                  <a:gd name="T5" fmla="*/ 178 h 209"/>
                  <a:gd name="T6" fmla="*/ 59 w 90"/>
                  <a:gd name="T7" fmla="*/ 190 h 209"/>
                  <a:gd name="T8" fmla="*/ 84 w 90"/>
                  <a:gd name="T9" fmla="*/ 209 h 209"/>
                  <a:gd name="T10" fmla="*/ 67 w 90"/>
                  <a:gd name="T11" fmla="*/ 184 h 209"/>
                  <a:gd name="T12" fmla="*/ 13 w 90"/>
                  <a:gd name="T13" fmla="*/ 16 h 209"/>
                  <a:gd name="T14" fmla="*/ 20 w 90"/>
                  <a:gd name="T15" fmla="*/ 12 h 209"/>
                  <a:gd name="T16" fmla="*/ 31 w 90"/>
                  <a:gd name="T17" fmla="*/ 10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209">
                    <a:moveTo>
                      <a:pt x="31" y="102"/>
                    </a:moveTo>
                    <a:cubicBezTo>
                      <a:pt x="33" y="106"/>
                      <a:pt x="33" y="113"/>
                      <a:pt x="32" y="120"/>
                    </a:cubicBezTo>
                    <a:cubicBezTo>
                      <a:pt x="28" y="140"/>
                      <a:pt x="35" y="163"/>
                      <a:pt x="50" y="178"/>
                    </a:cubicBezTo>
                    <a:cubicBezTo>
                      <a:pt x="55" y="183"/>
                      <a:pt x="59" y="188"/>
                      <a:pt x="59" y="190"/>
                    </a:cubicBezTo>
                    <a:cubicBezTo>
                      <a:pt x="58" y="198"/>
                      <a:pt x="66" y="208"/>
                      <a:pt x="84" y="209"/>
                    </a:cubicBezTo>
                    <a:cubicBezTo>
                      <a:pt x="90" y="209"/>
                      <a:pt x="82" y="199"/>
                      <a:pt x="67" y="184"/>
                    </a:cubicBezTo>
                    <a:cubicBezTo>
                      <a:pt x="21" y="136"/>
                      <a:pt x="0" y="69"/>
                      <a:pt x="13" y="16"/>
                    </a:cubicBezTo>
                    <a:cubicBezTo>
                      <a:pt x="17" y="0"/>
                      <a:pt x="21" y="0"/>
                      <a:pt x="20" y="12"/>
                    </a:cubicBezTo>
                    <a:cubicBezTo>
                      <a:pt x="16" y="55"/>
                      <a:pt x="22" y="84"/>
                      <a:pt x="31" y="102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40"/>
              <p:cNvSpPr>
                <a:spLocks/>
              </p:cNvSpPr>
              <p:nvPr/>
            </p:nvSpPr>
            <p:spPr bwMode="auto">
              <a:xfrm>
                <a:off x="202" y="3090"/>
                <a:ext cx="334" cy="515"/>
              </a:xfrm>
              <a:custGeom>
                <a:avLst/>
                <a:gdLst>
                  <a:gd name="T0" fmla="*/ 46 w 46"/>
                  <a:gd name="T1" fmla="*/ 54 h 71"/>
                  <a:gd name="T2" fmla="*/ 46 w 46"/>
                  <a:gd name="T3" fmla="*/ 56 h 71"/>
                  <a:gd name="T4" fmla="*/ 41 w 46"/>
                  <a:gd name="T5" fmla="*/ 70 h 71"/>
                  <a:gd name="T6" fmla="*/ 39 w 46"/>
                  <a:gd name="T7" fmla="*/ 71 h 71"/>
                  <a:gd name="T8" fmla="*/ 1 w 46"/>
                  <a:gd name="T9" fmla="*/ 63 h 71"/>
                  <a:gd name="T10" fmla="*/ 0 w 46"/>
                  <a:gd name="T11" fmla="*/ 58 h 71"/>
                  <a:gd name="T12" fmla="*/ 26 w 46"/>
                  <a:gd name="T13" fmla="*/ 2 h 71"/>
                  <a:gd name="T14" fmla="*/ 29 w 46"/>
                  <a:gd name="T15" fmla="*/ 2 h 71"/>
                  <a:gd name="T16" fmla="*/ 46 w 46"/>
                  <a:gd name="T17" fmla="*/ 5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71">
                    <a:moveTo>
                      <a:pt x="46" y="54"/>
                    </a:moveTo>
                    <a:cubicBezTo>
                      <a:pt x="46" y="55"/>
                      <a:pt x="46" y="56"/>
                      <a:pt x="46" y="56"/>
                    </a:cubicBezTo>
                    <a:cubicBezTo>
                      <a:pt x="42" y="60"/>
                      <a:pt x="40" y="65"/>
                      <a:pt x="41" y="70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26" y="71"/>
                      <a:pt x="12" y="70"/>
                      <a:pt x="1" y="63"/>
                    </a:cubicBezTo>
                    <a:cubicBezTo>
                      <a:pt x="1" y="63"/>
                      <a:pt x="0" y="60"/>
                      <a:pt x="0" y="58"/>
                    </a:cubicBezTo>
                    <a:cubicBezTo>
                      <a:pt x="0" y="36"/>
                      <a:pt x="10" y="15"/>
                      <a:pt x="26" y="2"/>
                    </a:cubicBezTo>
                    <a:cubicBezTo>
                      <a:pt x="27" y="0"/>
                      <a:pt x="29" y="1"/>
                      <a:pt x="29" y="2"/>
                    </a:cubicBezTo>
                    <a:cubicBezTo>
                      <a:pt x="31" y="23"/>
                      <a:pt x="37" y="41"/>
                      <a:pt x="46" y="54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41"/>
              <p:cNvSpPr>
                <a:spLocks/>
              </p:cNvSpPr>
              <p:nvPr/>
            </p:nvSpPr>
            <p:spPr bwMode="auto">
              <a:xfrm>
                <a:off x="427" y="3496"/>
                <a:ext cx="174" cy="225"/>
              </a:xfrm>
              <a:custGeom>
                <a:avLst/>
                <a:gdLst>
                  <a:gd name="T0" fmla="*/ 24 w 24"/>
                  <a:gd name="T1" fmla="*/ 16 h 31"/>
                  <a:gd name="T2" fmla="*/ 23 w 24"/>
                  <a:gd name="T3" fmla="*/ 17 h 31"/>
                  <a:gd name="T4" fmla="*/ 12 w 24"/>
                  <a:gd name="T5" fmla="*/ 31 h 31"/>
                  <a:gd name="T6" fmla="*/ 10 w 24"/>
                  <a:gd name="T7" fmla="*/ 31 h 31"/>
                  <a:gd name="T8" fmla="*/ 5 w 24"/>
                  <a:gd name="T9" fmla="*/ 0 h 31"/>
                  <a:gd name="T10" fmla="*/ 7 w 24"/>
                  <a:gd name="T11" fmla="*/ 0 h 31"/>
                  <a:gd name="T12" fmla="*/ 22 w 24"/>
                  <a:gd name="T13" fmla="*/ 10 h 31"/>
                  <a:gd name="T14" fmla="*/ 23 w 24"/>
                  <a:gd name="T15" fmla="*/ 11 h 31"/>
                  <a:gd name="T16" fmla="*/ 24 w 24"/>
                  <a:gd name="T17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1">
                    <a:moveTo>
                      <a:pt x="24" y="16"/>
                    </a:moveTo>
                    <a:cubicBezTo>
                      <a:pt x="24" y="16"/>
                      <a:pt x="24" y="16"/>
                      <a:pt x="23" y="17"/>
                    </a:cubicBezTo>
                    <a:cubicBezTo>
                      <a:pt x="19" y="22"/>
                      <a:pt x="16" y="26"/>
                      <a:pt x="12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2" y="24"/>
                      <a:pt x="0" y="10"/>
                      <a:pt x="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4"/>
                      <a:pt x="17" y="7"/>
                      <a:pt x="22" y="10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3"/>
                      <a:pt x="23" y="15"/>
                      <a:pt x="24" y="16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42"/>
              <p:cNvSpPr>
                <a:spLocks/>
              </p:cNvSpPr>
              <p:nvPr/>
            </p:nvSpPr>
            <p:spPr bwMode="auto">
              <a:xfrm>
                <a:off x="478" y="3329"/>
                <a:ext cx="261" cy="247"/>
              </a:xfrm>
              <a:custGeom>
                <a:avLst/>
                <a:gdLst>
                  <a:gd name="T0" fmla="*/ 18 w 36"/>
                  <a:gd name="T1" fmla="*/ 34 h 34"/>
                  <a:gd name="T2" fmla="*/ 16 w 36"/>
                  <a:gd name="T3" fmla="*/ 33 h 34"/>
                  <a:gd name="T4" fmla="*/ 1 w 36"/>
                  <a:gd name="T5" fmla="*/ 15 h 34"/>
                  <a:gd name="T6" fmla="*/ 1 w 36"/>
                  <a:gd name="T7" fmla="*/ 12 h 34"/>
                  <a:gd name="T8" fmla="*/ 36 w 36"/>
                  <a:gd name="T9" fmla="*/ 5 h 34"/>
                  <a:gd name="T10" fmla="*/ 36 w 36"/>
                  <a:gd name="T11" fmla="*/ 8 h 34"/>
                  <a:gd name="T12" fmla="*/ 22 w 36"/>
                  <a:gd name="T13" fmla="*/ 31 h 34"/>
                  <a:gd name="T14" fmla="*/ 21 w 36"/>
                  <a:gd name="T15" fmla="*/ 33 h 34"/>
                  <a:gd name="T16" fmla="*/ 18 w 3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4">
                    <a:moveTo>
                      <a:pt x="18" y="34"/>
                    </a:moveTo>
                    <a:cubicBezTo>
                      <a:pt x="18" y="34"/>
                      <a:pt x="17" y="34"/>
                      <a:pt x="16" y="33"/>
                    </a:cubicBezTo>
                    <a:cubicBezTo>
                      <a:pt x="10" y="28"/>
                      <a:pt x="5" y="22"/>
                      <a:pt x="1" y="15"/>
                    </a:cubicBezTo>
                    <a:cubicBezTo>
                      <a:pt x="0" y="14"/>
                      <a:pt x="1" y="12"/>
                      <a:pt x="1" y="12"/>
                    </a:cubicBezTo>
                    <a:cubicBezTo>
                      <a:pt x="10" y="3"/>
                      <a:pt x="25" y="0"/>
                      <a:pt x="36" y="5"/>
                    </a:cubicBezTo>
                    <a:cubicBezTo>
                      <a:pt x="36" y="5"/>
                      <a:pt x="36" y="6"/>
                      <a:pt x="36" y="8"/>
                    </a:cubicBezTo>
                    <a:cubicBezTo>
                      <a:pt x="31" y="16"/>
                      <a:pt x="26" y="24"/>
                      <a:pt x="22" y="31"/>
                    </a:cubicBezTo>
                    <a:cubicBezTo>
                      <a:pt x="22" y="32"/>
                      <a:pt x="21" y="33"/>
                      <a:pt x="21" y="33"/>
                    </a:cubicBezTo>
                    <a:cubicBezTo>
                      <a:pt x="21" y="33"/>
                      <a:pt x="19" y="33"/>
                      <a:pt x="18" y="34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43"/>
              <p:cNvSpPr>
                <a:spLocks/>
              </p:cNvSpPr>
              <p:nvPr/>
            </p:nvSpPr>
            <p:spPr bwMode="auto">
              <a:xfrm>
                <a:off x="420" y="3228"/>
                <a:ext cx="377" cy="333"/>
              </a:xfrm>
              <a:custGeom>
                <a:avLst/>
                <a:gdLst>
                  <a:gd name="T0" fmla="*/ 51 w 52"/>
                  <a:gd name="T1" fmla="*/ 9 h 46"/>
                  <a:gd name="T2" fmla="*/ 51 w 52"/>
                  <a:gd name="T3" fmla="*/ 6 h 46"/>
                  <a:gd name="T4" fmla="*/ 1 w 52"/>
                  <a:gd name="T5" fmla="*/ 19 h 46"/>
                  <a:gd name="T6" fmla="*/ 0 w 52"/>
                  <a:gd name="T7" fmla="*/ 22 h 46"/>
                  <a:gd name="T8" fmla="*/ 22 w 52"/>
                  <a:gd name="T9" fmla="*/ 45 h 46"/>
                  <a:gd name="T10" fmla="*/ 23 w 52"/>
                  <a:gd name="T11" fmla="*/ 46 h 46"/>
                  <a:gd name="T12" fmla="*/ 30 w 52"/>
                  <a:gd name="T13" fmla="*/ 44 h 46"/>
                  <a:gd name="T14" fmla="*/ 32 w 52"/>
                  <a:gd name="T15" fmla="*/ 42 h 46"/>
                  <a:gd name="T16" fmla="*/ 51 w 52"/>
                  <a:gd name="T17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46">
                    <a:moveTo>
                      <a:pt x="51" y="9"/>
                    </a:moveTo>
                    <a:cubicBezTo>
                      <a:pt x="52" y="8"/>
                      <a:pt x="51" y="6"/>
                      <a:pt x="51" y="6"/>
                    </a:cubicBezTo>
                    <a:cubicBezTo>
                      <a:pt x="35" y="0"/>
                      <a:pt x="13" y="4"/>
                      <a:pt x="1" y="19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6" y="31"/>
                      <a:pt x="13" y="39"/>
                      <a:pt x="22" y="45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5" y="44"/>
                      <a:pt x="28" y="43"/>
                      <a:pt x="30" y="44"/>
                    </a:cubicBezTo>
                    <a:cubicBezTo>
                      <a:pt x="30" y="44"/>
                      <a:pt x="31" y="43"/>
                      <a:pt x="32" y="42"/>
                    </a:cubicBezTo>
                    <a:cubicBezTo>
                      <a:pt x="37" y="32"/>
                      <a:pt x="44" y="21"/>
                      <a:pt x="51" y="9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44"/>
              <p:cNvSpPr>
                <a:spLocks/>
              </p:cNvSpPr>
              <p:nvPr/>
            </p:nvSpPr>
            <p:spPr bwMode="auto">
              <a:xfrm>
                <a:off x="420" y="3452"/>
                <a:ext cx="72" cy="102"/>
              </a:xfrm>
              <a:custGeom>
                <a:avLst/>
                <a:gdLst>
                  <a:gd name="T0" fmla="*/ 0 w 10"/>
                  <a:gd name="T1" fmla="*/ 12 h 14"/>
                  <a:gd name="T2" fmla="*/ 0 w 10"/>
                  <a:gd name="T3" fmla="*/ 11 h 14"/>
                  <a:gd name="T4" fmla="*/ 4 w 10"/>
                  <a:gd name="T5" fmla="*/ 0 h 14"/>
                  <a:gd name="T6" fmla="*/ 5 w 10"/>
                  <a:gd name="T7" fmla="*/ 0 h 14"/>
                  <a:gd name="T8" fmla="*/ 10 w 10"/>
                  <a:gd name="T9" fmla="*/ 6 h 14"/>
                  <a:gd name="T10" fmla="*/ 10 w 10"/>
                  <a:gd name="T11" fmla="*/ 6 h 14"/>
                  <a:gd name="T12" fmla="*/ 7 w 10"/>
                  <a:gd name="T13" fmla="*/ 14 h 14"/>
                  <a:gd name="T14" fmla="*/ 6 w 10"/>
                  <a:gd name="T15" fmla="*/ 14 h 14"/>
                  <a:gd name="T16" fmla="*/ 0 w 10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4"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2" y="4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2"/>
                      <a:pt x="8" y="4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9"/>
                      <a:pt x="7" y="11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4" y="13"/>
                      <a:pt x="2" y="13"/>
                      <a:pt x="0" y="12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45"/>
              <p:cNvSpPr>
                <a:spLocks/>
              </p:cNvSpPr>
              <p:nvPr/>
            </p:nvSpPr>
            <p:spPr bwMode="auto">
              <a:xfrm>
                <a:off x="463" y="3445"/>
                <a:ext cx="73" cy="94"/>
              </a:xfrm>
              <a:custGeom>
                <a:avLst/>
                <a:gdLst>
                  <a:gd name="T0" fmla="*/ 0 w 10"/>
                  <a:gd name="T1" fmla="*/ 10 h 13"/>
                  <a:gd name="T2" fmla="*/ 0 w 10"/>
                  <a:gd name="T3" fmla="*/ 9 h 13"/>
                  <a:gd name="T4" fmla="*/ 6 w 10"/>
                  <a:gd name="T5" fmla="*/ 0 h 13"/>
                  <a:gd name="T6" fmla="*/ 7 w 10"/>
                  <a:gd name="T7" fmla="*/ 0 h 13"/>
                  <a:gd name="T8" fmla="*/ 10 w 10"/>
                  <a:gd name="T9" fmla="*/ 6 h 13"/>
                  <a:gd name="T10" fmla="*/ 10 w 10"/>
                  <a:gd name="T11" fmla="*/ 6 h 13"/>
                  <a:gd name="T12" fmla="*/ 6 w 10"/>
                  <a:gd name="T13" fmla="*/ 13 h 13"/>
                  <a:gd name="T14" fmla="*/ 5 w 10"/>
                  <a:gd name="T15" fmla="*/ 13 h 13"/>
                  <a:gd name="T16" fmla="*/ 0 w 10"/>
                  <a:gd name="T1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0" y="1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4" y="2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2"/>
                      <a:pt x="9" y="4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8"/>
                      <a:pt x="7" y="10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3" y="12"/>
                      <a:pt x="2" y="11"/>
                      <a:pt x="0" y="10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46"/>
              <p:cNvSpPr>
                <a:spLocks/>
              </p:cNvSpPr>
              <p:nvPr/>
            </p:nvSpPr>
            <p:spPr bwMode="auto">
              <a:xfrm>
                <a:off x="231" y="3257"/>
                <a:ext cx="268" cy="399"/>
              </a:xfrm>
              <a:custGeom>
                <a:avLst/>
                <a:gdLst>
                  <a:gd name="T0" fmla="*/ 6 w 37"/>
                  <a:gd name="T1" fmla="*/ 53 h 55"/>
                  <a:gd name="T2" fmla="*/ 1 w 37"/>
                  <a:gd name="T3" fmla="*/ 45 h 55"/>
                  <a:gd name="T4" fmla="*/ 10 w 37"/>
                  <a:gd name="T5" fmla="*/ 5 h 55"/>
                  <a:gd name="T6" fmla="*/ 16 w 37"/>
                  <a:gd name="T7" fmla="*/ 3 h 55"/>
                  <a:gd name="T8" fmla="*/ 35 w 37"/>
                  <a:gd name="T9" fmla="*/ 32 h 55"/>
                  <a:gd name="T10" fmla="*/ 37 w 37"/>
                  <a:gd name="T11" fmla="*/ 36 h 55"/>
                  <a:gd name="T12" fmla="*/ 35 w 37"/>
                  <a:gd name="T13" fmla="*/ 49 h 55"/>
                  <a:gd name="T14" fmla="*/ 31 w 37"/>
                  <a:gd name="T15" fmla="*/ 52 h 55"/>
                  <a:gd name="T16" fmla="*/ 6 w 37"/>
                  <a:gd name="T17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55">
                    <a:moveTo>
                      <a:pt x="6" y="53"/>
                    </a:moveTo>
                    <a:cubicBezTo>
                      <a:pt x="4" y="53"/>
                      <a:pt x="2" y="49"/>
                      <a:pt x="1" y="45"/>
                    </a:cubicBezTo>
                    <a:cubicBezTo>
                      <a:pt x="0" y="31"/>
                      <a:pt x="3" y="16"/>
                      <a:pt x="10" y="5"/>
                    </a:cubicBezTo>
                    <a:cubicBezTo>
                      <a:pt x="12" y="1"/>
                      <a:pt x="15" y="0"/>
                      <a:pt x="16" y="3"/>
                    </a:cubicBezTo>
                    <a:cubicBezTo>
                      <a:pt x="21" y="15"/>
                      <a:pt x="27" y="24"/>
                      <a:pt x="35" y="32"/>
                    </a:cubicBezTo>
                    <a:cubicBezTo>
                      <a:pt x="37" y="33"/>
                      <a:pt x="37" y="35"/>
                      <a:pt x="37" y="36"/>
                    </a:cubicBezTo>
                    <a:cubicBezTo>
                      <a:pt x="35" y="40"/>
                      <a:pt x="34" y="45"/>
                      <a:pt x="35" y="49"/>
                    </a:cubicBezTo>
                    <a:cubicBezTo>
                      <a:pt x="35" y="50"/>
                      <a:pt x="33" y="51"/>
                      <a:pt x="31" y="52"/>
                    </a:cubicBezTo>
                    <a:cubicBezTo>
                      <a:pt x="22" y="54"/>
                      <a:pt x="14" y="55"/>
                      <a:pt x="6" y="53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47"/>
              <p:cNvSpPr>
                <a:spLocks/>
              </p:cNvSpPr>
              <p:nvPr/>
            </p:nvSpPr>
            <p:spPr bwMode="auto">
              <a:xfrm>
                <a:off x="231" y="3257"/>
                <a:ext cx="268" cy="399"/>
              </a:xfrm>
              <a:custGeom>
                <a:avLst/>
                <a:gdLst>
                  <a:gd name="T0" fmla="*/ 6 w 37"/>
                  <a:gd name="T1" fmla="*/ 53 h 55"/>
                  <a:gd name="T2" fmla="*/ 1 w 37"/>
                  <a:gd name="T3" fmla="*/ 45 h 55"/>
                  <a:gd name="T4" fmla="*/ 10 w 37"/>
                  <a:gd name="T5" fmla="*/ 5 h 55"/>
                  <a:gd name="T6" fmla="*/ 16 w 37"/>
                  <a:gd name="T7" fmla="*/ 3 h 55"/>
                  <a:gd name="T8" fmla="*/ 35 w 37"/>
                  <a:gd name="T9" fmla="*/ 32 h 55"/>
                  <a:gd name="T10" fmla="*/ 37 w 37"/>
                  <a:gd name="T11" fmla="*/ 36 h 55"/>
                  <a:gd name="T12" fmla="*/ 35 w 37"/>
                  <a:gd name="T13" fmla="*/ 49 h 55"/>
                  <a:gd name="T14" fmla="*/ 31 w 37"/>
                  <a:gd name="T15" fmla="*/ 52 h 55"/>
                  <a:gd name="T16" fmla="*/ 6 w 37"/>
                  <a:gd name="T17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55">
                    <a:moveTo>
                      <a:pt x="6" y="53"/>
                    </a:moveTo>
                    <a:cubicBezTo>
                      <a:pt x="4" y="53"/>
                      <a:pt x="2" y="49"/>
                      <a:pt x="1" y="45"/>
                    </a:cubicBezTo>
                    <a:cubicBezTo>
                      <a:pt x="0" y="31"/>
                      <a:pt x="3" y="16"/>
                      <a:pt x="10" y="5"/>
                    </a:cubicBezTo>
                    <a:cubicBezTo>
                      <a:pt x="12" y="1"/>
                      <a:pt x="15" y="0"/>
                      <a:pt x="16" y="3"/>
                    </a:cubicBezTo>
                    <a:cubicBezTo>
                      <a:pt x="21" y="15"/>
                      <a:pt x="27" y="24"/>
                      <a:pt x="35" y="32"/>
                    </a:cubicBezTo>
                    <a:cubicBezTo>
                      <a:pt x="37" y="33"/>
                      <a:pt x="37" y="35"/>
                      <a:pt x="37" y="36"/>
                    </a:cubicBezTo>
                    <a:cubicBezTo>
                      <a:pt x="35" y="40"/>
                      <a:pt x="34" y="45"/>
                      <a:pt x="35" y="49"/>
                    </a:cubicBezTo>
                    <a:cubicBezTo>
                      <a:pt x="35" y="50"/>
                      <a:pt x="33" y="51"/>
                      <a:pt x="31" y="52"/>
                    </a:cubicBezTo>
                    <a:cubicBezTo>
                      <a:pt x="22" y="54"/>
                      <a:pt x="14" y="55"/>
                      <a:pt x="6" y="53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48"/>
              <p:cNvSpPr>
                <a:spLocks/>
              </p:cNvSpPr>
              <p:nvPr/>
            </p:nvSpPr>
            <p:spPr bwMode="auto">
              <a:xfrm>
                <a:off x="35" y="3075"/>
                <a:ext cx="239" cy="776"/>
              </a:xfrm>
              <a:custGeom>
                <a:avLst/>
                <a:gdLst>
                  <a:gd name="T0" fmla="*/ 4 w 33"/>
                  <a:gd name="T1" fmla="*/ 0 h 107"/>
                  <a:gd name="T2" fmla="*/ 4 w 33"/>
                  <a:gd name="T3" fmla="*/ 2 h 107"/>
                  <a:gd name="T4" fmla="*/ 31 w 33"/>
                  <a:gd name="T5" fmla="*/ 101 h 107"/>
                  <a:gd name="T6" fmla="*/ 33 w 33"/>
                  <a:gd name="T7" fmla="*/ 104 h 107"/>
                  <a:gd name="T8" fmla="*/ 31 w 33"/>
                  <a:gd name="T9" fmla="*/ 107 h 107"/>
                  <a:gd name="T10" fmla="*/ 29 w 33"/>
                  <a:gd name="T11" fmla="*/ 105 h 107"/>
                  <a:gd name="T12" fmla="*/ 9 w 33"/>
                  <a:gd name="T13" fmla="*/ 31 h 107"/>
                  <a:gd name="T14" fmla="*/ 9 w 33"/>
                  <a:gd name="T15" fmla="*/ 27 h 107"/>
                  <a:gd name="T16" fmla="*/ 4 w 33"/>
                  <a:gd name="T1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107">
                    <a:moveTo>
                      <a:pt x="4" y="0"/>
                    </a:moveTo>
                    <a:cubicBezTo>
                      <a:pt x="4" y="0"/>
                      <a:pt x="4" y="0"/>
                      <a:pt x="4" y="2"/>
                    </a:cubicBezTo>
                    <a:cubicBezTo>
                      <a:pt x="0" y="34"/>
                      <a:pt x="10" y="71"/>
                      <a:pt x="31" y="101"/>
                    </a:cubicBezTo>
                    <a:cubicBezTo>
                      <a:pt x="32" y="102"/>
                      <a:pt x="33" y="104"/>
                      <a:pt x="33" y="104"/>
                    </a:cubicBezTo>
                    <a:cubicBezTo>
                      <a:pt x="31" y="106"/>
                      <a:pt x="31" y="107"/>
                      <a:pt x="31" y="107"/>
                    </a:cubicBezTo>
                    <a:cubicBezTo>
                      <a:pt x="31" y="107"/>
                      <a:pt x="30" y="106"/>
                      <a:pt x="29" y="105"/>
                    </a:cubicBezTo>
                    <a:cubicBezTo>
                      <a:pt x="14" y="83"/>
                      <a:pt x="7" y="56"/>
                      <a:pt x="9" y="31"/>
                    </a:cubicBezTo>
                    <a:cubicBezTo>
                      <a:pt x="10" y="30"/>
                      <a:pt x="9" y="27"/>
                      <a:pt x="9" y="27"/>
                    </a:cubicBezTo>
                    <a:cubicBezTo>
                      <a:pt x="7" y="20"/>
                      <a:pt x="5" y="10"/>
                      <a:pt x="4" y="0"/>
                    </a:cubicBezTo>
                    <a:close/>
                  </a:path>
                </a:pathLst>
              </a:custGeom>
              <a:noFill/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Oval 49"/>
              <p:cNvSpPr>
                <a:spLocks noChangeArrowheads="1"/>
              </p:cNvSpPr>
              <p:nvPr/>
            </p:nvSpPr>
            <p:spPr bwMode="auto">
              <a:xfrm>
                <a:off x="2444" y="3090"/>
                <a:ext cx="72" cy="7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50"/>
              <p:cNvSpPr>
                <a:spLocks/>
              </p:cNvSpPr>
              <p:nvPr/>
            </p:nvSpPr>
            <p:spPr bwMode="auto">
              <a:xfrm>
                <a:off x="1929" y="2524"/>
                <a:ext cx="72" cy="65"/>
              </a:xfrm>
              <a:custGeom>
                <a:avLst/>
                <a:gdLst>
                  <a:gd name="T0" fmla="*/ 0 w 10"/>
                  <a:gd name="T1" fmla="*/ 5 h 9"/>
                  <a:gd name="T2" fmla="*/ 5 w 10"/>
                  <a:gd name="T3" fmla="*/ 9 h 9"/>
                  <a:gd name="T4" fmla="*/ 10 w 10"/>
                  <a:gd name="T5" fmla="*/ 4 h 9"/>
                  <a:gd name="T6" fmla="*/ 5 w 10"/>
                  <a:gd name="T7" fmla="*/ 0 h 9"/>
                  <a:gd name="T8" fmla="*/ 0 w 10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0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8" y="9"/>
                      <a:pt x="10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Oval 51"/>
              <p:cNvSpPr>
                <a:spLocks noChangeArrowheads="1"/>
              </p:cNvSpPr>
              <p:nvPr/>
            </p:nvSpPr>
            <p:spPr bwMode="auto">
              <a:xfrm>
                <a:off x="1189" y="3090"/>
                <a:ext cx="65" cy="7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Oval 52"/>
              <p:cNvSpPr>
                <a:spLocks noChangeArrowheads="1"/>
              </p:cNvSpPr>
              <p:nvPr/>
            </p:nvSpPr>
            <p:spPr bwMode="auto">
              <a:xfrm>
                <a:off x="1203" y="3568"/>
                <a:ext cx="44" cy="44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Oval 53"/>
              <p:cNvSpPr>
                <a:spLocks noChangeArrowheads="1"/>
              </p:cNvSpPr>
              <p:nvPr/>
            </p:nvSpPr>
            <p:spPr bwMode="auto">
              <a:xfrm>
                <a:off x="1515" y="3685"/>
                <a:ext cx="29" cy="29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Oval 54"/>
              <p:cNvSpPr>
                <a:spLocks noChangeArrowheads="1"/>
              </p:cNvSpPr>
              <p:nvPr/>
            </p:nvSpPr>
            <p:spPr bwMode="auto">
              <a:xfrm>
                <a:off x="2531" y="4236"/>
                <a:ext cx="51" cy="51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Oval 55"/>
              <p:cNvSpPr>
                <a:spLocks noChangeArrowheads="1"/>
              </p:cNvSpPr>
              <p:nvPr/>
            </p:nvSpPr>
            <p:spPr bwMode="auto">
              <a:xfrm>
                <a:off x="1769" y="4163"/>
                <a:ext cx="51" cy="51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Oval 56"/>
              <p:cNvSpPr>
                <a:spLocks noChangeArrowheads="1"/>
              </p:cNvSpPr>
              <p:nvPr/>
            </p:nvSpPr>
            <p:spPr bwMode="auto">
              <a:xfrm>
                <a:off x="2364" y="4199"/>
                <a:ext cx="22" cy="29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57"/>
              <p:cNvSpPr>
                <a:spLocks/>
              </p:cNvSpPr>
              <p:nvPr/>
            </p:nvSpPr>
            <p:spPr bwMode="auto">
              <a:xfrm>
                <a:off x="1508" y="3141"/>
                <a:ext cx="36" cy="36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2 w 5"/>
                  <a:gd name="T5" fmla="*/ 5 h 5"/>
                  <a:gd name="T6" fmla="*/ 5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" y="5"/>
                      <a:pt x="5" y="4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58"/>
              <p:cNvSpPr>
                <a:spLocks noEditPoints="1"/>
              </p:cNvSpPr>
              <p:nvPr/>
            </p:nvSpPr>
            <p:spPr bwMode="auto">
              <a:xfrm>
                <a:off x="1501" y="3141"/>
                <a:ext cx="43" cy="43"/>
              </a:xfrm>
              <a:custGeom>
                <a:avLst/>
                <a:gdLst>
                  <a:gd name="T0" fmla="*/ 3 w 6"/>
                  <a:gd name="T1" fmla="*/ 6 h 6"/>
                  <a:gd name="T2" fmla="*/ 0 w 6"/>
                  <a:gd name="T3" fmla="*/ 3 h 6"/>
                  <a:gd name="T4" fmla="*/ 3 w 6"/>
                  <a:gd name="T5" fmla="*/ 0 h 6"/>
                  <a:gd name="T6" fmla="*/ 6 w 6"/>
                  <a:gd name="T7" fmla="*/ 3 h 6"/>
                  <a:gd name="T8" fmla="*/ 3 w 6"/>
                  <a:gd name="T9" fmla="*/ 6 h 6"/>
                  <a:gd name="T10" fmla="*/ 3 w 6"/>
                  <a:gd name="T11" fmla="*/ 5 h 6"/>
                  <a:gd name="T12" fmla="*/ 5 w 6"/>
                  <a:gd name="T13" fmla="*/ 3 h 6"/>
                  <a:gd name="T14" fmla="*/ 3 w 6"/>
                  <a:gd name="T15" fmla="*/ 1 h 6"/>
                  <a:gd name="T16" fmla="*/ 1 w 6"/>
                  <a:gd name="T17" fmla="*/ 3 h 6"/>
                  <a:gd name="T18" fmla="*/ 3 w 6"/>
                  <a:gd name="T1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3" y="6"/>
                    </a:move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5" y="4"/>
                      <a:pt x="5" y="3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1" y="4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59"/>
              <p:cNvSpPr>
                <a:spLocks/>
              </p:cNvSpPr>
              <p:nvPr/>
            </p:nvSpPr>
            <p:spPr bwMode="auto">
              <a:xfrm>
                <a:off x="1878" y="3329"/>
                <a:ext cx="36" cy="44"/>
              </a:xfrm>
              <a:custGeom>
                <a:avLst/>
                <a:gdLst>
                  <a:gd name="T0" fmla="*/ 2 w 5"/>
                  <a:gd name="T1" fmla="*/ 1 h 6"/>
                  <a:gd name="T2" fmla="*/ 0 w 5"/>
                  <a:gd name="T3" fmla="*/ 3 h 6"/>
                  <a:gd name="T4" fmla="*/ 3 w 5"/>
                  <a:gd name="T5" fmla="*/ 6 h 6"/>
                  <a:gd name="T6" fmla="*/ 5 w 5"/>
                  <a:gd name="T7" fmla="*/ 3 h 6"/>
                  <a:gd name="T8" fmla="*/ 2 w 5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1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4" y="6"/>
                      <a:pt x="5" y="4"/>
                      <a:pt x="5" y="3"/>
                    </a:cubicBezTo>
                    <a:cubicBezTo>
                      <a:pt x="5" y="2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60"/>
              <p:cNvSpPr>
                <a:spLocks noEditPoints="1"/>
              </p:cNvSpPr>
              <p:nvPr/>
            </p:nvSpPr>
            <p:spPr bwMode="auto">
              <a:xfrm>
                <a:off x="1871" y="3329"/>
                <a:ext cx="50" cy="44"/>
              </a:xfrm>
              <a:custGeom>
                <a:avLst/>
                <a:gdLst>
                  <a:gd name="T0" fmla="*/ 4 w 7"/>
                  <a:gd name="T1" fmla="*/ 6 h 6"/>
                  <a:gd name="T2" fmla="*/ 0 w 7"/>
                  <a:gd name="T3" fmla="*/ 3 h 6"/>
                  <a:gd name="T4" fmla="*/ 3 w 7"/>
                  <a:gd name="T5" fmla="*/ 0 h 6"/>
                  <a:gd name="T6" fmla="*/ 7 w 7"/>
                  <a:gd name="T7" fmla="*/ 3 h 6"/>
                  <a:gd name="T8" fmla="*/ 4 w 7"/>
                  <a:gd name="T9" fmla="*/ 6 h 6"/>
                  <a:gd name="T10" fmla="*/ 4 w 7"/>
                  <a:gd name="T11" fmla="*/ 5 h 6"/>
                  <a:gd name="T12" fmla="*/ 6 w 7"/>
                  <a:gd name="T13" fmla="*/ 3 h 6"/>
                  <a:gd name="T14" fmla="*/ 3 w 7"/>
                  <a:gd name="T15" fmla="*/ 1 h 6"/>
                  <a:gd name="T16" fmla="*/ 1 w 7"/>
                  <a:gd name="T17" fmla="*/ 3 h 6"/>
                  <a:gd name="T18" fmla="*/ 4 w 7"/>
                  <a:gd name="T1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cubicBezTo>
                      <a:pt x="2" y="6"/>
                      <a:pt x="1" y="5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ubicBezTo>
                      <a:pt x="7" y="5"/>
                      <a:pt x="5" y="6"/>
                      <a:pt x="4" y="6"/>
                    </a:cubicBezTo>
                    <a:close/>
                    <a:moveTo>
                      <a:pt x="4" y="5"/>
                    </a:moveTo>
                    <a:cubicBezTo>
                      <a:pt x="5" y="5"/>
                      <a:pt x="6" y="4"/>
                      <a:pt x="6" y="3"/>
                    </a:cubicBezTo>
                    <a:cubicBezTo>
                      <a:pt x="6" y="2"/>
                      <a:pt x="5" y="1"/>
                      <a:pt x="3" y="1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1" y="4"/>
                      <a:pt x="2" y="5"/>
                      <a:pt x="4" y="5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Oval 61"/>
              <p:cNvSpPr>
                <a:spLocks noChangeArrowheads="1"/>
              </p:cNvSpPr>
              <p:nvPr/>
            </p:nvSpPr>
            <p:spPr bwMode="auto">
              <a:xfrm>
                <a:off x="1682" y="3873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62"/>
              <p:cNvSpPr>
                <a:spLocks noEditPoints="1"/>
              </p:cNvSpPr>
              <p:nvPr/>
            </p:nvSpPr>
            <p:spPr bwMode="auto">
              <a:xfrm>
                <a:off x="1682" y="3873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1 h 4"/>
                  <a:gd name="T16" fmla="*/ 1 w 4"/>
                  <a:gd name="T17" fmla="*/ 2 h 4"/>
                  <a:gd name="T18" fmla="*/ 2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4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Oval 63"/>
              <p:cNvSpPr>
                <a:spLocks noChangeArrowheads="1"/>
              </p:cNvSpPr>
              <p:nvPr/>
            </p:nvSpPr>
            <p:spPr bwMode="auto">
              <a:xfrm>
                <a:off x="1457" y="4054"/>
                <a:ext cx="29" cy="2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64"/>
              <p:cNvSpPr>
                <a:spLocks noEditPoints="1"/>
              </p:cNvSpPr>
              <p:nvPr/>
            </p:nvSpPr>
            <p:spPr bwMode="auto">
              <a:xfrm>
                <a:off x="1457" y="4054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3 w 4"/>
                  <a:gd name="T13" fmla="*/ 2 h 4"/>
                  <a:gd name="T14" fmla="*/ 2 w 4"/>
                  <a:gd name="T15" fmla="*/ 0 h 4"/>
                  <a:gd name="T16" fmla="*/ 0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0"/>
                      <a:pt x="4" y="0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3" y="3"/>
                      <a:pt x="3" y="2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1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Oval 65"/>
              <p:cNvSpPr>
                <a:spLocks noChangeArrowheads="1"/>
              </p:cNvSpPr>
              <p:nvPr/>
            </p:nvSpPr>
            <p:spPr bwMode="auto">
              <a:xfrm>
                <a:off x="1261" y="4062"/>
                <a:ext cx="22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66"/>
              <p:cNvSpPr>
                <a:spLocks noEditPoints="1"/>
              </p:cNvSpPr>
              <p:nvPr/>
            </p:nvSpPr>
            <p:spPr bwMode="auto">
              <a:xfrm>
                <a:off x="1261" y="4062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4 h 4"/>
                  <a:gd name="T12" fmla="*/ 3 w 4"/>
                  <a:gd name="T13" fmla="*/ 2 h 4"/>
                  <a:gd name="T14" fmla="*/ 2 w 4"/>
                  <a:gd name="T15" fmla="*/ 1 h 4"/>
                  <a:gd name="T16" fmla="*/ 0 w 4"/>
                  <a:gd name="T17" fmla="*/ 2 h 4"/>
                  <a:gd name="T18" fmla="*/ 2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4"/>
                    </a:moveTo>
                    <a:cubicBezTo>
                      <a:pt x="2" y="4"/>
                      <a:pt x="3" y="3"/>
                      <a:pt x="3" y="2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Oval 67"/>
              <p:cNvSpPr>
                <a:spLocks noChangeArrowheads="1"/>
              </p:cNvSpPr>
              <p:nvPr/>
            </p:nvSpPr>
            <p:spPr bwMode="auto">
              <a:xfrm>
                <a:off x="2045" y="3278"/>
                <a:ext cx="22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68"/>
              <p:cNvSpPr>
                <a:spLocks noEditPoints="1"/>
              </p:cNvSpPr>
              <p:nvPr/>
            </p:nvSpPr>
            <p:spPr bwMode="auto">
              <a:xfrm>
                <a:off x="2045" y="3278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3 w 4"/>
                  <a:gd name="T13" fmla="*/ 2 h 4"/>
                  <a:gd name="T14" fmla="*/ 2 w 4"/>
                  <a:gd name="T15" fmla="*/ 0 h 4"/>
                  <a:gd name="T16" fmla="*/ 0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2" y="3"/>
                      <a:pt x="3" y="3"/>
                      <a:pt x="3" y="2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Oval 69"/>
              <p:cNvSpPr>
                <a:spLocks noChangeArrowheads="1"/>
              </p:cNvSpPr>
              <p:nvPr/>
            </p:nvSpPr>
            <p:spPr bwMode="auto">
              <a:xfrm>
                <a:off x="790" y="2401"/>
                <a:ext cx="21" cy="2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70"/>
              <p:cNvSpPr>
                <a:spLocks noEditPoints="1"/>
              </p:cNvSpPr>
              <p:nvPr/>
            </p:nvSpPr>
            <p:spPr bwMode="auto">
              <a:xfrm>
                <a:off x="782" y="2401"/>
                <a:ext cx="37" cy="29"/>
              </a:xfrm>
              <a:custGeom>
                <a:avLst/>
                <a:gdLst>
                  <a:gd name="T0" fmla="*/ 3 w 5"/>
                  <a:gd name="T1" fmla="*/ 4 h 4"/>
                  <a:gd name="T2" fmla="*/ 0 w 5"/>
                  <a:gd name="T3" fmla="*/ 2 h 4"/>
                  <a:gd name="T4" fmla="*/ 3 w 5"/>
                  <a:gd name="T5" fmla="*/ 0 h 4"/>
                  <a:gd name="T6" fmla="*/ 5 w 5"/>
                  <a:gd name="T7" fmla="*/ 2 h 4"/>
                  <a:gd name="T8" fmla="*/ 3 w 5"/>
                  <a:gd name="T9" fmla="*/ 4 h 4"/>
                  <a:gd name="T10" fmla="*/ 3 w 5"/>
                  <a:gd name="T11" fmla="*/ 3 h 4"/>
                  <a:gd name="T12" fmla="*/ 4 w 5"/>
                  <a:gd name="T13" fmla="*/ 2 h 4"/>
                  <a:gd name="T14" fmla="*/ 3 w 5"/>
                  <a:gd name="T15" fmla="*/ 0 h 4"/>
                  <a:gd name="T16" fmla="*/ 1 w 5"/>
                  <a:gd name="T17" fmla="*/ 2 h 4"/>
                  <a:gd name="T18" fmla="*/ 3 w 5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1" y="4"/>
                      <a:pt x="1" y="3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0"/>
                      <a:pt x="5" y="0"/>
                      <a:pt x="5" y="2"/>
                    </a:cubicBezTo>
                    <a:cubicBezTo>
                      <a:pt x="5" y="3"/>
                      <a:pt x="4" y="4"/>
                      <a:pt x="3" y="4"/>
                    </a:cubicBezTo>
                    <a:close/>
                    <a:moveTo>
                      <a:pt x="3" y="3"/>
                    </a:moveTo>
                    <a:cubicBezTo>
                      <a:pt x="3" y="3"/>
                      <a:pt x="4" y="2"/>
                      <a:pt x="4" y="2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1" y="2"/>
                      <a:pt x="2" y="3"/>
                      <a:pt x="3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Oval 71"/>
              <p:cNvSpPr>
                <a:spLocks noChangeArrowheads="1"/>
              </p:cNvSpPr>
              <p:nvPr/>
            </p:nvSpPr>
            <p:spPr bwMode="auto">
              <a:xfrm>
                <a:off x="376" y="2908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72"/>
              <p:cNvSpPr>
                <a:spLocks noEditPoints="1"/>
              </p:cNvSpPr>
              <p:nvPr/>
            </p:nvSpPr>
            <p:spPr bwMode="auto">
              <a:xfrm>
                <a:off x="376" y="2908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4 h 4"/>
                  <a:gd name="T12" fmla="*/ 3 w 4"/>
                  <a:gd name="T13" fmla="*/ 2 h 4"/>
                  <a:gd name="T14" fmla="*/ 2 w 4"/>
                  <a:gd name="T15" fmla="*/ 1 h 4"/>
                  <a:gd name="T16" fmla="*/ 1 w 4"/>
                  <a:gd name="T17" fmla="*/ 2 h 4"/>
                  <a:gd name="T18" fmla="*/ 2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4"/>
                    </a:moveTo>
                    <a:cubicBezTo>
                      <a:pt x="3" y="4"/>
                      <a:pt x="3" y="3"/>
                      <a:pt x="3" y="2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Oval 73"/>
              <p:cNvSpPr>
                <a:spLocks noChangeArrowheads="1"/>
              </p:cNvSpPr>
              <p:nvPr/>
            </p:nvSpPr>
            <p:spPr bwMode="auto">
              <a:xfrm>
                <a:off x="608" y="3242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74"/>
              <p:cNvSpPr>
                <a:spLocks noEditPoints="1"/>
              </p:cNvSpPr>
              <p:nvPr/>
            </p:nvSpPr>
            <p:spPr bwMode="auto">
              <a:xfrm>
                <a:off x="608" y="3242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4 h 4"/>
                  <a:gd name="T12" fmla="*/ 3 w 4"/>
                  <a:gd name="T13" fmla="*/ 2 h 4"/>
                  <a:gd name="T14" fmla="*/ 2 w 4"/>
                  <a:gd name="T15" fmla="*/ 1 h 4"/>
                  <a:gd name="T16" fmla="*/ 0 w 4"/>
                  <a:gd name="T17" fmla="*/ 2 h 4"/>
                  <a:gd name="T18" fmla="*/ 2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4"/>
                    </a:moveTo>
                    <a:cubicBezTo>
                      <a:pt x="3" y="4"/>
                      <a:pt x="3" y="3"/>
                      <a:pt x="3" y="2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1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75"/>
              <p:cNvSpPr>
                <a:spLocks/>
              </p:cNvSpPr>
              <p:nvPr/>
            </p:nvSpPr>
            <p:spPr bwMode="auto">
              <a:xfrm>
                <a:off x="724" y="3351"/>
                <a:ext cx="29" cy="29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3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76"/>
              <p:cNvSpPr>
                <a:spLocks noEditPoints="1"/>
              </p:cNvSpPr>
              <p:nvPr/>
            </p:nvSpPr>
            <p:spPr bwMode="auto">
              <a:xfrm>
                <a:off x="724" y="3351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3 w 4"/>
                  <a:gd name="T13" fmla="*/ 2 h 4"/>
                  <a:gd name="T14" fmla="*/ 2 w 4"/>
                  <a:gd name="T15" fmla="*/ 0 h 4"/>
                  <a:gd name="T16" fmla="*/ 0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3" y="3"/>
                      <a:pt x="3" y="3"/>
                      <a:pt x="3" y="2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Oval 77"/>
              <p:cNvSpPr>
                <a:spLocks noChangeArrowheads="1"/>
              </p:cNvSpPr>
              <p:nvPr/>
            </p:nvSpPr>
            <p:spPr bwMode="auto">
              <a:xfrm>
                <a:off x="985" y="3612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78"/>
              <p:cNvSpPr>
                <a:spLocks noEditPoints="1"/>
              </p:cNvSpPr>
              <p:nvPr/>
            </p:nvSpPr>
            <p:spPr bwMode="auto">
              <a:xfrm>
                <a:off x="985" y="3612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1 h 4"/>
                  <a:gd name="T16" fmla="*/ 1 w 4"/>
                  <a:gd name="T17" fmla="*/ 2 h 4"/>
                  <a:gd name="T18" fmla="*/ 2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4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Oval 79"/>
              <p:cNvSpPr>
                <a:spLocks noChangeArrowheads="1"/>
              </p:cNvSpPr>
              <p:nvPr/>
            </p:nvSpPr>
            <p:spPr bwMode="auto">
              <a:xfrm>
                <a:off x="1123" y="4272"/>
                <a:ext cx="22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80"/>
              <p:cNvSpPr>
                <a:spLocks noEditPoints="1"/>
              </p:cNvSpPr>
              <p:nvPr/>
            </p:nvSpPr>
            <p:spPr bwMode="auto">
              <a:xfrm>
                <a:off x="1116" y="4272"/>
                <a:ext cx="36" cy="29"/>
              </a:xfrm>
              <a:custGeom>
                <a:avLst/>
                <a:gdLst>
                  <a:gd name="T0" fmla="*/ 2 w 5"/>
                  <a:gd name="T1" fmla="*/ 4 h 4"/>
                  <a:gd name="T2" fmla="*/ 0 w 5"/>
                  <a:gd name="T3" fmla="*/ 2 h 4"/>
                  <a:gd name="T4" fmla="*/ 2 w 5"/>
                  <a:gd name="T5" fmla="*/ 0 h 4"/>
                  <a:gd name="T6" fmla="*/ 5 w 5"/>
                  <a:gd name="T7" fmla="*/ 2 h 4"/>
                  <a:gd name="T8" fmla="*/ 2 w 5"/>
                  <a:gd name="T9" fmla="*/ 4 h 4"/>
                  <a:gd name="T10" fmla="*/ 2 w 5"/>
                  <a:gd name="T11" fmla="*/ 4 h 4"/>
                  <a:gd name="T12" fmla="*/ 4 w 5"/>
                  <a:gd name="T13" fmla="*/ 2 h 4"/>
                  <a:gd name="T14" fmla="*/ 2 w 5"/>
                  <a:gd name="T15" fmla="*/ 1 h 4"/>
                  <a:gd name="T16" fmla="*/ 1 w 5"/>
                  <a:gd name="T17" fmla="*/ 2 h 4"/>
                  <a:gd name="T18" fmla="*/ 2 w 5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1"/>
                      <a:pt x="5" y="2"/>
                    </a:cubicBezTo>
                    <a:cubicBezTo>
                      <a:pt x="5" y="3"/>
                      <a:pt x="4" y="4"/>
                      <a:pt x="2" y="4"/>
                    </a:cubicBezTo>
                    <a:close/>
                    <a:moveTo>
                      <a:pt x="2" y="4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3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Oval 81"/>
              <p:cNvSpPr>
                <a:spLocks noChangeArrowheads="1"/>
              </p:cNvSpPr>
              <p:nvPr/>
            </p:nvSpPr>
            <p:spPr bwMode="auto">
              <a:xfrm>
                <a:off x="238" y="3830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82"/>
              <p:cNvSpPr>
                <a:spLocks noEditPoints="1"/>
              </p:cNvSpPr>
              <p:nvPr/>
            </p:nvSpPr>
            <p:spPr bwMode="auto">
              <a:xfrm>
                <a:off x="238" y="3830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3 w 4"/>
                  <a:gd name="T13" fmla="*/ 2 h 4"/>
                  <a:gd name="T14" fmla="*/ 2 w 4"/>
                  <a:gd name="T15" fmla="*/ 0 h 4"/>
                  <a:gd name="T16" fmla="*/ 0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3" y="3"/>
                      <a:pt x="3" y="3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Oval 83"/>
              <p:cNvSpPr>
                <a:spLocks noChangeArrowheads="1"/>
              </p:cNvSpPr>
              <p:nvPr/>
            </p:nvSpPr>
            <p:spPr bwMode="auto">
              <a:xfrm>
                <a:off x="644" y="4272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84"/>
              <p:cNvSpPr>
                <a:spLocks noEditPoints="1"/>
              </p:cNvSpPr>
              <p:nvPr/>
            </p:nvSpPr>
            <p:spPr bwMode="auto">
              <a:xfrm>
                <a:off x="644" y="4272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4 h 4"/>
                  <a:gd name="T12" fmla="*/ 3 w 4"/>
                  <a:gd name="T13" fmla="*/ 2 h 4"/>
                  <a:gd name="T14" fmla="*/ 2 w 4"/>
                  <a:gd name="T15" fmla="*/ 1 h 4"/>
                  <a:gd name="T16" fmla="*/ 1 w 4"/>
                  <a:gd name="T17" fmla="*/ 2 h 4"/>
                  <a:gd name="T18" fmla="*/ 2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4"/>
                    </a:moveTo>
                    <a:cubicBezTo>
                      <a:pt x="3" y="4"/>
                      <a:pt x="3" y="3"/>
                      <a:pt x="3" y="2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85"/>
              <p:cNvSpPr>
                <a:spLocks/>
              </p:cNvSpPr>
              <p:nvPr/>
            </p:nvSpPr>
            <p:spPr bwMode="auto">
              <a:xfrm>
                <a:off x="427" y="3996"/>
                <a:ext cx="29" cy="22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1 h 3"/>
                  <a:gd name="T4" fmla="*/ 2 w 4"/>
                  <a:gd name="T5" fmla="*/ 3 h 3"/>
                  <a:gd name="T6" fmla="*/ 4 w 4"/>
                  <a:gd name="T7" fmla="*/ 1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3" y="3"/>
                      <a:pt x="4" y="2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86"/>
              <p:cNvSpPr>
                <a:spLocks noEditPoints="1"/>
              </p:cNvSpPr>
              <p:nvPr/>
            </p:nvSpPr>
            <p:spPr bwMode="auto">
              <a:xfrm>
                <a:off x="427" y="3989"/>
                <a:ext cx="29" cy="36"/>
              </a:xfrm>
              <a:custGeom>
                <a:avLst/>
                <a:gdLst>
                  <a:gd name="T0" fmla="*/ 2 w 4"/>
                  <a:gd name="T1" fmla="*/ 5 h 5"/>
                  <a:gd name="T2" fmla="*/ 0 w 4"/>
                  <a:gd name="T3" fmla="*/ 2 h 5"/>
                  <a:gd name="T4" fmla="*/ 2 w 4"/>
                  <a:gd name="T5" fmla="*/ 0 h 5"/>
                  <a:gd name="T6" fmla="*/ 4 w 4"/>
                  <a:gd name="T7" fmla="*/ 2 h 5"/>
                  <a:gd name="T8" fmla="*/ 2 w 4"/>
                  <a:gd name="T9" fmla="*/ 5 h 5"/>
                  <a:gd name="T10" fmla="*/ 2 w 4"/>
                  <a:gd name="T11" fmla="*/ 4 h 5"/>
                  <a:gd name="T12" fmla="*/ 3 w 4"/>
                  <a:gd name="T13" fmla="*/ 2 h 5"/>
                  <a:gd name="T14" fmla="*/ 2 w 4"/>
                  <a:gd name="T15" fmla="*/ 1 h 5"/>
                  <a:gd name="T16" fmla="*/ 0 w 4"/>
                  <a:gd name="T17" fmla="*/ 3 h 5"/>
                  <a:gd name="T18" fmla="*/ 2 w 4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"/>
                      <a:pt x="3" y="5"/>
                      <a:pt x="2" y="5"/>
                    </a:cubicBezTo>
                    <a:close/>
                    <a:moveTo>
                      <a:pt x="2" y="4"/>
                    </a:moveTo>
                    <a:cubicBezTo>
                      <a:pt x="3" y="4"/>
                      <a:pt x="3" y="3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Oval 87"/>
              <p:cNvSpPr>
                <a:spLocks noChangeArrowheads="1"/>
              </p:cNvSpPr>
              <p:nvPr/>
            </p:nvSpPr>
            <p:spPr bwMode="auto">
              <a:xfrm>
                <a:off x="253" y="3199"/>
                <a:ext cx="29" cy="2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88"/>
              <p:cNvSpPr>
                <a:spLocks noEditPoints="1"/>
              </p:cNvSpPr>
              <p:nvPr/>
            </p:nvSpPr>
            <p:spPr bwMode="auto">
              <a:xfrm>
                <a:off x="253" y="3191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1 h 4"/>
                  <a:gd name="T16" fmla="*/ 1 w 4"/>
                  <a:gd name="T17" fmla="*/ 2 h 4"/>
                  <a:gd name="T18" fmla="*/ 2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4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Oval 89"/>
              <p:cNvSpPr>
                <a:spLocks noChangeArrowheads="1"/>
              </p:cNvSpPr>
              <p:nvPr/>
            </p:nvSpPr>
            <p:spPr bwMode="auto">
              <a:xfrm>
                <a:off x="1131" y="3177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90"/>
              <p:cNvSpPr>
                <a:spLocks noEditPoints="1"/>
              </p:cNvSpPr>
              <p:nvPr/>
            </p:nvSpPr>
            <p:spPr bwMode="auto">
              <a:xfrm>
                <a:off x="1131" y="3177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4 w 4"/>
                  <a:gd name="T13" fmla="*/ 2 h 4"/>
                  <a:gd name="T14" fmla="*/ 2 w 4"/>
                  <a:gd name="T15" fmla="*/ 0 h 4"/>
                  <a:gd name="T16" fmla="*/ 1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Oval 91"/>
              <p:cNvSpPr>
                <a:spLocks noChangeArrowheads="1"/>
              </p:cNvSpPr>
              <p:nvPr/>
            </p:nvSpPr>
            <p:spPr bwMode="auto">
              <a:xfrm>
                <a:off x="1443" y="3416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92"/>
              <p:cNvSpPr>
                <a:spLocks noEditPoints="1"/>
              </p:cNvSpPr>
              <p:nvPr/>
            </p:nvSpPr>
            <p:spPr bwMode="auto">
              <a:xfrm>
                <a:off x="1443" y="3416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3 w 4"/>
                  <a:gd name="T13" fmla="*/ 2 h 4"/>
                  <a:gd name="T14" fmla="*/ 2 w 4"/>
                  <a:gd name="T15" fmla="*/ 0 h 4"/>
                  <a:gd name="T16" fmla="*/ 0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3" y="3"/>
                      <a:pt x="3" y="3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Oval 93"/>
              <p:cNvSpPr>
                <a:spLocks noChangeArrowheads="1"/>
              </p:cNvSpPr>
              <p:nvPr/>
            </p:nvSpPr>
            <p:spPr bwMode="auto">
              <a:xfrm>
                <a:off x="1210" y="3112"/>
                <a:ext cx="22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94"/>
              <p:cNvSpPr>
                <a:spLocks noEditPoints="1"/>
              </p:cNvSpPr>
              <p:nvPr/>
            </p:nvSpPr>
            <p:spPr bwMode="auto">
              <a:xfrm>
                <a:off x="1203" y="3112"/>
                <a:ext cx="36" cy="29"/>
              </a:xfrm>
              <a:custGeom>
                <a:avLst/>
                <a:gdLst>
                  <a:gd name="T0" fmla="*/ 3 w 5"/>
                  <a:gd name="T1" fmla="*/ 4 h 4"/>
                  <a:gd name="T2" fmla="*/ 0 w 5"/>
                  <a:gd name="T3" fmla="*/ 2 h 4"/>
                  <a:gd name="T4" fmla="*/ 3 w 5"/>
                  <a:gd name="T5" fmla="*/ 0 h 4"/>
                  <a:gd name="T6" fmla="*/ 5 w 5"/>
                  <a:gd name="T7" fmla="*/ 2 h 4"/>
                  <a:gd name="T8" fmla="*/ 3 w 5"/>
                  <a:gd name="T9" fmla="*/ 4 h 4"/>
                  <a:gd name="T10" fmla="*/ 3 w 5"/>
                  <a:gd name="T11" fmla="*/ 4 h 4"/>
                  <a:gd name="T12" fmla="*/ 4 w 5"/>
                  <a:gd name="T13" fmla="*/ 2 h 4"/>
                  <a:gd name="T14" fmla="*/ 3 w 5"/>
                  <a:gd name="T15" fmla="*/ 1 h 4"/>
                  <a:gd name="T16" fmla="*/ 1 w 5"/>
                  <a:gd name="T17" fmla="*/ 2 h 4"/>
                  <a:gd name="T18" fmla="*/ 3 w 5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3"/>
                      <a:pt x="4" y="4"/>
                      <a:pt x="3" y="4"/>
                    </a:cubicBezTo>
                    <a:close/>
                    <a:moveTo>
                      <a:pt x="3" y="4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3"/>
                      <a:pt x="2" y="4"/>
                      <a:pt x="3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Oval 95"/>
              <p:cNvSpPr>
                <a:spLocks noChangeArrowheads="1"/>
              </p:cNvSpPr>
              <p:nvPr/>
            </p:nvSpPr>
            <p:spPr bwMode="auto">
              <a:xfrm>
                <a:off x="2582" y="3706"/>
                <a:ext cx="29" cy="2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96"/>
              <p:cNvSpPr>
                <a:spLocks noEditPoints="1"/>
              </p:cNvSpPr>
              <p:nvPr/>
            </p:nvSpPr>
            <p:spPr bwMode="auto">
              <a:xfrm>
                <a:off x="2582" y="3699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4 h 4"/>
                  <a:gd name="T12" fmla="*/ 3 w 4"/>
                  <a:gd name="T13" fmla="*/ 2 h 4"/>
                  <a:gd name="T14" fmla="*/ 2 w 4"/>
                  <a:gd name="T15" fmla="*/ 1 h 4"/>
                  <a:gd name="T16" fmla="*/ 0 w 4"/>
                  <a:gd name="T17" fmla="*/ 2 h 4"/>
                  <a:gd name="T18" fmla="*/ 2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4"/>
                    </a:moveTo>
                    <a:cubicBezTo>
                      <a:pt x="3" y="4"/>
                      <a:pt x="3" y="3"/>
                      <a:pt x="3" y="2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97"/>
              <p:cNvSpPr>
                <a:spLocks/>
              </p:cNvSpPr>
              <p:nvPr/>
            </p:nvSpPr>
            <p:spPr bwMode="auto">
              <a:xfrm>
                <a:off x="1087" y="2473"/>
                <a:ext cx="94" cy="87"/>
              </a:xfrm>
              <a:custGeom>
                <a:avLst/>
                <a:gdLst>
                  <a:gd name="T0" fmla="*/ 6 w 13"/>
                  <a:gd name="T1" fmla="*/ 0 h 12"/>
                  <a:gd name="T2" fmla="*/ 0 w 13"/>
                  <a:gd name="T3" fmla="*/ 6 h 12"/>
                  <a:gd name="T4" fmla="*/ 6 w 13"/>
                  <a:gd name="T5" fmla="*/ 12 h 12"/>
                  <a:gd name="T6" fmla="*/ 13 w 13"/>
                  <a:gd name="T7" fmla="*/ 6 h 12"/>
                  <a:gd name="T8" fmla="*/ 6 w 1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0" y="12"/>
                      <a:pt x="13" y="9"/>
                      <a:pt x="13" y="6"/>
                    </a:cubicBezTo>
                    <a:cubicBezTo>
                      <a:pt x="13" y="2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98"/>
              <p:cNvSpPr>
                <a:spLocks noEditPoints="1"/>
              </p:cNvSpPr>
              <p:nvPr/>
            </p:nvSpPr>
            <p:spPr bwMode="auto">
              <a:xfrm>
                <a:off x="1080" y="2466"/>
                <a:ext cx="109" cy="102"/>
              </a:xfrm>
              <a:custGeom>
                <a:avLst/>
                <a:gdLst>
                  <a:gd name="T0" fmla="*/ 7 w 15"/>
                  <a:gd name="T1" fmla="*/ 14 h 14"/>
                  <a:gd name="T2" fmla="*/ 0 w 15"/>
                  <a:gd name="T3" fmla="*/ 7 h 14"/>
                  <a:gd name="T4" fmla="*/ 7 w 15"/>
                  <a:gd name="T5" fmla="*/ 0 h 14"/>
                  <a:gd name="T6" fmla="*/ 15 w 15"/>
                  <a:gd name="T7" fmla="*/ 7 h 14"/>
                  <a:gd name="T8" fmla="*/ 7 w 15"/>
                  <a:gd name="T9" fmla="*/ 14 h 14"/>
                  <a:gd name="T10" fmla="*/ 7 w 15"/>
                  <a:gd name="T11" fmla="*/ 12 h 14"/>
                  <a:gd name="T12" fmla="*/ 12 w 15"/>
                  <a:gd name="T13" fmla="*/ 7 h 14"/>
                  <a:gd name="T14" fmla="*/ 7 w 15"/>
                  <a:gd name="T15" fmla="*/ 2 h 14"/>
                  <a:gd name="T16" fmla="*/ 2 w 15"/>
                  <a:gd name="T17" fmla="*/ 7 h 14"/>
                  <a:gd name="T18" fmla="*/ 7 w 15"/>
                  <a:gd name="T1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5" y="3"/>
                      <a:pt x="15" y="7"/>
                    </a:cubicBezTo>
                    <a:cubicBezTo>
                      <a:pt x="15" y="11"/>
                      <a:pt x="11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10" y="12"/>
                      <a:pt x="13" y="10"/>
                      <a:pt x="12" y="7"/>
                    </a:cubicBezTo>
                    <a:cubicBezTo>
                      <a:pt x="12" y="4"/>
                      <a:pt x="10" y="2"/>
                      <a:pt x="7" y="2"/>
                    </a:cubicBezTo>
                    <a:cubicBezTo>
                      <a:pt x="5" y="2"/>
                      <a:pt x="2" y="4"/>
                      <a:pt x="2" y="7"/>
                    </a:cubicBezTo>
                    <a:cubicBezTo>
                      <a:pt x="2" y="10"/>
                      <a:pt x="5" y="12"/>
                      <a:pt x="7" y="1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99"/>
              <p:cNvSpPr>
                <a:spLocks/>
              </p:cNvSpPr>
              <p:nvPr/>
            </p:nvSpPr>
            <p:spPr bwMode="auto">
              <a:xfrm>
                <a:off x="848" y="2908"/>
                <a:ext cx="65" cy="58"/>
              </a:xfrm>
              <a:custGeom>
                <a:avLst/>
                <a:gdLst>
                  <a:gd name="T0" fmla="*/ 4 w 9"/>
                  <a:gd name="T1" fmla="*/ 0 h 8"/>
                  <a:gd name="T2" fmla="*/ 0 w 9"/>
                  <a:gd name="T3" fmla="*/ 4 h 8"/>
                  <a:gd name="T4" fmla="*/ 5 w 9"/>
                  <a:gd name="T5" fmla="*/ 8 h 8"/>
                  <a:gd name="T6" fmla="*/ 9 w 9"/>
                  <a:gd name="T7" fmla="*/ 4 h 8"/>
                  <a:gd name="T8" fmla="*/ 4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7" y="8"/>
                      <a:pt x="9" y="6"/>
                      <a:pt x="9" y="4"/>
                    </a:cubicBezTo>
                    <a:cubicBezTo>
                      <a:pt x="9" y="1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00"/>
              <p:cNvSpPr>
                <a:spLocks noEditPoints="1"/>
              </p:cNvSpPr>
              <p:nvPr/>
            </p:nvSpPr>
            <p:spPr bwMode="auto">
              <a:xfrm>
                <a:off x="840" y="2901"/>
                <a:ext cx="80" cy="73"/>
              </a:xfrm>
              <a:custGeom>
                <a:avLst/>
                <a:gdLst>
                  <a:gd name="T0" fmla="*/ 6 w 11"/>
                  <a:gd name="T1" fmla="*/ 10 h 10"/>
                  <a:gd name="T2" fmla="*/ 0 w 11"/>
                  <a:gd name="T3" fmla="*/ 5 h 10"/>
                  <a:gd name="T4" fmla="*/ 5 w 11"/>
                  <a:gd name="T5" fmla="*/ 0 h 10"/>
                  <a:gd name="T6" fmla="*/ 11 w 11"/>
                  <a:gd name="T7" fmla="*/ 5 h 10"/>
                  <a:gd name="T8" fmla="*/ 6 w 11"/>
                  <a:gd name="T9" fmla="*/ 10 h 10"/>
                  <a:gd name="T10" fmla="*/ 6 w 11"/>
                  <a:gd name="T11" fmla="*/ 8 h 10"/>
                  <a:gd name="T12" fmla="*/ 9 w 11"/>
                  <a:gd name="T13" fmla="*/ 5 h 10"/>
                  <a:gd name="T14" fmla="*/ 5 w 11"/>
                  <a:gd name="T15" fmla="*/ 1 h 10"/>
                  <a:gd name="T16" fmla="*/ 2 w 11"/>
                  <a:gd name="T17" fmla="*/ 5 h 10"/>
                  <a:gd name="T18" fmla="*/ 6 w 11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8"/>
                      <a:pt x="8" y="10"/>
                      <a:pt x="6" y="10"/>
                    </a:cubicBezTo>
                    <a:close/>
                    <a:moveTo>
                      <a:pt x="6" y="8"/>
                    </a:moveTo>
                    <a:cubicBezTo>
                      <a:pt x="7" y="8"/>
                      <a:pt x="9" y="7"/>
                      <a:pt x="9" y="5"/>
                    </a:cubicBezTo>
                    <a:cubicBezTo>
                      <a:pt x="9" y="3"/>
                      <a:pt x="7" y="1"/>
                      <a:pt x="5" y="1"/>
                    </a:cubicBezTo>
                    <a:cubicBezTo>
                      <a:pt x="4" y="1"/>
                      <a:pt x="2" y="3"/>
                      <a:pt x="2" y="5"/>
                    </a:cubicBezTo>
                    <a:cubicBezTo>
                      <a:pt x="2" y="7"/>
                      <a:pt x="4" y="8"/>
                      <a:pt x="6" y="8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Oval 101"/>
              <p:cNvSpPr>
                <a:spLocks noChangeArrowheads="1"/>
              </p:cNvSpPr>
              <p:nvPr/>
            </p:nvSpPr>
            <p:spPr bwMode="auto">
              <a:xfrm>
                <a:off x="630" y="3104"/>
                <a:ext cx="58" cy="5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02"/>
              <p:cNvSpPr>
                <a:spLocks noEditPoints="1"/>
              </p:cNvSpPr>
              <p:nvPr/>
            </p:nvSpPr>
            <p:spPr bwMode="auto">
              <a:xfrm>
                <a:off x="630" y="3104"/>
                <a:ext cx="58" cy="58"/>
              </a:xfrm>
              <a:custGeom>
                <a:avLst/>
                <a:gdLst>
                  <a:gd name="T0" fmla="*/ 4 w 8"/>
                  <a:gd name="T1" fmla="*/ 8 h 8"/>
                  <a:gd name="T2" fmla="*/ 0 w 8"/>
                  <a:gd name="T3" fmla="*/ 4 h 8"/>
                  <a:gd name="T4" fmla="*/ 4 w 8"/>
                  <a:gd name="T5" fmla="*/ 0 h 8"/>
                  <a:gd name="T6" fmla="*/ 8 w 8"/>
                  <a:gd name="T7" fmla="*/ 4 h 8"/>
                  <a:gd name="T8" fmla="*/ 4 w 8"/>
                  <a:gd name="T9" fmla="*/ 8 h 8"/>
                  <a:gd name="T10" fmla="*/ 4 w 8"/>
                  <a:gd name="T11" fmla="*/ 7 h 8"/>
                  <a:gd name="T12" fmla="*/ 7 w 8"/>
                  <a:gd name="T13" fmla="*/ 4 h 8"/>
                  <a:gd name="T14" fmla="*/ 4 w 8"/>
                  <a:gd name="T15" fmla="*/ 1 h 8"/>
                  <a:gd name="T16" fmla="*/ 1 w 8"/>
                  <a:gd name="T17" fmla="*/ 4 h 8"/>
                  <a:gd name="T18" fmla="*/ 4 w 8"/>
                  <a:gd name="T1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8" y="6"/>
                      <a:pt x="7" y="8"/>
                      <a:pt x="4" y="8"/>
                    </a:cubicBezTo>
                    <a:close/>
                    <a:moveTo>
                      <a:pt x="4" y="7"/>
                    </a:moveTo>
                    <a:cubicBezTo>
                      <a:pt x="6" y="7"/>
                      <a:pt x="7" y="6"/>
                      <a:pt x="7" y="4"/>
                    </a:cubicBezTo>
                    <a:cubicBezTo>
                      <a:pt x="7" y="2"/>
                      <a:pt x="6" y="1"/>
                      <a:pt x="4" y="1"/>
                    </a:cubicBezTo>
                    <a:cubicBezTo>
                      <a:pt x="2" y="1"/>
                      <a:pt x="1" y="2"/>
                      <a:pt x="1" y="4"/>
                    </a:cubicBezTo>
                    <a:cubicBezTo>
                      <a:pt x="1" y="6"/>
                      <a:pt x="2" y="7"/>
                      <a:pt x="4" y="7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03"/>
              <p:cNvSpPr>
                <a:spLocks/>
              </p:cNvSpPr>
              <p:nvPr/>
            </p:nvSpPr>
            <p:spPr bwMode="auto">
              <a:xfrm>
                <a:off x="746" y="3467"/>
                <a:ext cx="36" cy="29"/>
              </a:xfrm>
              <a:custGeom>
                <a:avLst/>
                <a:gdLst>
                  <a:gd name="T0" fmla="*/ 2 w 5"/>
                  <a:gd name="T1" fmla="*/ 0 h 4"/>
                  <a:gd name="T2" fmla="*/ 0 w 5"/>
                  <a:gd name="T3" fmla="*/ 2 h 4"/>
                  <a:gd name="T4" fmla="*/ 2 w 5"/>
                  <a:gd name="T5" fmla="*/ 4 h 4"/>
                  <a:gd name="T6" fmla="*/ 5 w 5"/>
                  <a:gd name="T7" fmla="*/ 2 h 4"/>
                  <a:gd name="T8" fmla="*/ 2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4" y="1"/>
                      <a:pt x="4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04"/>
              <p:cNvSpPr>
                <a:spLocks noEditPoints="1"/>
              </p:cNvSpPr>
              <p:nvPr/>
            </p:nvSpPr>
            <p:spPr bwMode="auto">
              <a:xfrm>
                <a:off x="746" y="3460"/>
                <a:ext cx="36" cy="43"/>
              </a:xfrm>
              <a:custGeom>
                <a:avLst/>
                <a:gdLst>
                  <a:gd name="T0" fmla="*/ 2 w 5"/>
                  <a:gd name="T1" fmla="*/ 6 h 6"/>
                  <a:gd name="T2" fmla="*/ 0 w 5"/>
                  <a:gd name="T3" fmla="*/ 3 h 6"/>
                  <a:gd name="T4" fmla="*/ 2 w 5"/>
                  <a:gd name="T5" fmla="*/ 0 h 6"/>
                  <a:gd name="T6" fmla="*/ 5 w 5"/>
                  <a:gd name="T7" fmla="*/ 3 h 6"/>
                  <a:gd name="T8" fmla="*/ 2 w 5"/>
                  <a:gd name="T9" fmla="*/ 6 h 6"/>
                  <a:gd name="T10" fmla="*/ 2 w 5"/>
                  <a:gd name="T11" fmla="*/ 5 h 6"/>
                  <a:gd name="T12" fmla="*/ 4 w 5"/>
                  <a:gd name="T13" fmla="*/ 3 h 6"/>
                  <a:gd name="T14" fmla="*/ 2 w 5"/>
                  <a:gd name="T15" fmla="*/ 1 h 6"/>
                  <a:gd name="T16" fmla="*/ 0 w 5"/>
                  <a:gd name="T17" fmla="*/ 3 h 6"/>
                  <a:gd name="T18" fmla="*/ 2 w 5"/>
                  <a:gd name="T1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5" y="2"/>
                      <a:pt x="5" y="3"/>
                    </a:cubicBezTo>
                    <a:cubicBezTo>
                      <a:pt x="5" y="4"/>
                      <a:pt x="4" y="6"/>
                      <a:pt x="2" y="6"/>
                    </a:cubicBezTo>
                    <a:close/>
                    <a:moveTo>
                      <a:pt x="2" y="5"/>
                    </a:moveTo>
                    <a:cubicBezTo>
                      <a:pt x="3" y="5"/>
                      <a:pt x="4" y="4"/>
                      <a:pt x="4" y="3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Oval 105"/>
              <p:cNvSpPr>
                <a:spLocks noChangeArrowheads="1"/>
              </p:cNvSpPr>
              <p:nvPr/>
            </p:nvSpPr>
            <p:spPr bwMode="auto">
              <a:xfrm>
                <a:off x="354" y="3576"/>
                <a:ext cx="22" cy="2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06"/>
              <p:cNvSpPr>
                <a:spLocks noEditPoints="1"/>
              </p:cNvSpPr>
              <p:nvPr/>
            </p:nvSpPr>
            <p:spPr bwMode="auto">
              <a:xfrm>
                <a:off x="347" y="3576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4 w 4"/>
                  <a:gd name="T13" fmla="*/ 2 h 4"/>
                  <a:gd name="T14" fmla="*/ 2 w 4"/>
                  <a:gd name="T15" fmla="*/ 1 h 4"/>
                  <a:gd name="T16" fmla="*/ 1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07"/>
              <p:cNvSpPr>
                <a:spLocks/>
              </p:cNvSpPr>
              <p:nvPr/>
            </p:nvSpPr>
            <p:spPr bwMode="auto">
              <a:xfrm>
                <a:off x="318" y="3474"/>
                <a:ext cx="22" cy="29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2 h 4"/>
                  <a:gd name="T4" fmla="*/ 1 w 3"/>
                  <a:gd name="T5" fmla="*/ 3 h 4"/>
                  <a:gd name="T6" fmla="*/ 3 w 3"/>
                  <a:gd name="T7" fmla="*/ 2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3"/>
                    </a:cubicBezTo>
                    <a:cubicBezTo>
                      <a:pt x="2" y="3"/>
                      <a:pt x="3" y="3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08"/>
              <p:cNvSpPr>
                <a:spLocks noEditPoints="1"/>
              </p:cNvSpPr>
              <p:nvPr/>
            </p:nvSpPr>
            <p:spPr bwMode="auto">
              <a:xfrm>
                <a:off x="311" y="3474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4 w 4"/>
                  <a:gd name="T13" fmla="*/ 2 h 4"/>
                  <a:gd name="T14" fmla="*/ 2 w 4"/>
                  <a:gd name="T15" fmla="*/ 1 h 4"/>
                  <a:gd name="T16" fmla="*/ 1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Oval 109"/>
              <p:cNvSpPr>
                <a:spLocks noChangeArrowheads="1"/>
              </p:cNvSpPr>
              <p:nvPr/>
            </p:nvSpPr>
            <p:spPr bwMode="auto">
              <a:xfrm>
                <a:off x="224" y="3431"/>
                <a:ext cx="14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10"/>
              <p:cNvSpPr>
                <a:spLocks noEditPoints="1"/>
              </p:cNvSpPr>
              <p:nvPr/>
            </p:nvSpPr>
            <p:spPr bwMode="auto">
              <a:xfrm>
                <a:off x="224" y="3431"/>
                <a:ext cx="14" cy="14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Oval 111"/>
              <p:cNvSpPr>
                <a:spLocks noChangeArrowheads="1"/>
              </p:cNvSpPr>
              <p:nvPr/>
            </p:nvSpPr>
            <p:spPr bwMode="auto">
              <a:xfrm>
                <a:off x="166" y="3307"/>
                <a:ext cx="14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12"/>
              <p:cNvSpPr>
                <a:spLocks noEditPoints="1"/>
              </p:cNvSpPr>
              <p:nvPr/>
            </p:nvSpPr>
            <p:spPr bwMode="auto">
              <a:xfrm>
                <a:off x="166" y="3307"/>
                <a:ext cx="21" cy="15"/>
              </a:xfrm>
              <a:custGeom>
                <a:avLst/>
                <a:gdLst>
                  <a:gd name="T0" fmla="*/ 1 w 3"/>
                  <a:gd name="T1" fmla="*/ 2 h 2"/>
                  <a:gd name="T2" fmla="*/ 0 w 3"/>
                  <a:gd name="T3" fmla="*/ 1 h 2"/>
                  <a:gd name="T4" fmla="*/ 1 w 3"/>
                  <a:gd name="T5" fmla="*/ 0 h 2"/>
                  <a:gd name="T6" fmla="*/ 3 w 3"/>
                  <a:gd name="T7" fmla="*/ 1 h 2"/>
                  <a:gd name="T8" fmla="*/ 1 w 3"/>
                  <a:gd name="T9" fmla="*/ 2 h 2"/>
                  <a:gd name="T10" fmla="*/ 1 w 3"/>
                  <a:gd name="T11" fmla="*/ 2 h 2"/>
                  <a:gd name="T12" fmla="*/ 2 w 3"/>
                  <a:gd name="T13" fmla="*/ 1 h 2"/>
                  <a:gd name="T14" fmla="*/ 1 w 3"/>
                  <a:gd name="T15" fmla="*/ 0 h 2"/>
                  <a:gd name="T16" fmla="*/ 0 w 3"/>
                  <a:gd name="T17" fmla="*/ 1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Oval 113"/>
              <p:cNvSpPr>
                <a:spLocks noChangeArrowheads="1"/>
              </p:cNvSpPr>
              <p:nvPr/>
            </p:nvSpPr>
            <p:spPr bwMode="auto">
              <a:xfrm>
                <a:off x="245" y="3721"/>
                <a:ext cx="8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14"/>
              <p:cNvSpPr>
                <a:spLocks noEditPoints="1"/>
              </p:cNvSpPr>
              <p:nvPr/>
            </p:nvSpPr>
            <p:spPr bwMode="auto">
              <a:xfrm>
                <a:off x="245" y="3721"/>
                <a:ext cx="8" cy="1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0 h 2"/>
                  <a:gd name="T6" fmla="*/ 1 w 1"/>
                  <a:gd name="T7" fmla="*/ 1 h 2"/>
                  <a:gd name="T8" fmla="*/ 1 w 1"/>
                  <a:gd name="T9" fmla="*/ 2 h 2"/>
                  <a:gd name="T10" fmla="*/ 1 w 1"/>
                  <a:gd name="T11" fmla="*/ 2 h 2"/>
                  <a:gd name="T12" fmla="*/ 1 w 1"/>
                  <a:gd name="T13" fmla="*/ 1 h 2"/>
                  <a:gd name="T14" fmla="*/ 1 w 1"/>
                  <a:gd name="T15" fmla="*/ 0 h 2"/>
                  <a:gd name="T16" fmla="*/ 0 w 1"/>
                  <a:gd name="T17" fmla="*/ 1 h 2"/>
                  <a:gd name="T18" fmla="*/ 1 w 1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Oval 115"/>
              <p:cNvSpPr>
                <a:spLocks noChangeArrowheads="1"/>
              </p:cNvSpPr>
              <p:nvPr/>
            </p:nvSpPr>
            <p:spPr bwMode="auto">
              <a:xfrm>
                <a:off x="224" y="3663"/>
                <a:ext cx="7" cy="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16"/>
              <p:cNvSpPr>
                <a:spLocks noEditPoints="1"/>
              </p:cNvSpPr>
              <p:nvPr/>
            </p:nvSpPr>
            <p:spPr bwMode="auto">
              <a:xfrm>
                <a:off x="216" y="3663"/>
                <a:ext cx="15" cy="7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0 h 1"/>
                  <a:gd name="T14" fmla="*/ 1 w 2"/>
                  <a:gd name="T15" fmla="*/ 0 h 1"/>
                  <a:gd name="T16" fmla="*/ 1 w 2"/>
                  <a:gd name="T17" fmla="*/ 0 h 1"/>
                  <a:gd name="T18" fmla="*/ 1 w 2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Oval 117"/>
              <p:cNvSpPr>
                <a:spLocks noChangeArrowheads="1"/>
              </p:cNvSpPr>
              <p:nvPr/>
            </p:nvSpPr>
            <p:spPr bwMode="auto">
              <a:xfrm>
                <a:off x="267" y="3685"/>
                <a:ext cx="7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18"/>
              <p:cNvSpPr>
                <a:spLocks noEditPoints="1"/>
              </p:cNvSpPr>
              <p:nvPr/>
            </p:nvSpPr>
            <p:spPr bwMode="auto">
              <a:xfrm>
                <a:off x="267" y="3685"/>
                <a:ext cx="7" cy="1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0 h 2"/>
                  <a:gd name="T6" fmla="*/ 1 w 1"/>
                  <a:gd name="T7" fmla="*/ 1 h 2"/>
                  <a:gd name="T8" fmla="*/ 0 w 1"/>
                  <a:gd name="T9" fmla="*/ 2 h 2"/>
                  <a:gd name="T10" fmla="*/ 0 w 1"/>
                  <a:gd name="T11" fmla="*/ 2 h 2"/>
                  <a:gd name="T12" fmla="*/ 1 w 1"/>
                  <a:gd name="T13" fmla="*/ 1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  <a:moveTo>
                      <a:pt x="0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Oval 119"/>
              <p:cNvSpPr>
                <a:spLocks noChangeArrowheads="1"/>
              </p:cNvSpPr>
              <p:nvPr/>
            </p:nvSpPr>
            <p:spPr bwMode="auto">
              <a:xfrm>
                <a:off x="427" y="3772"/>
                <a:ext cx="14" cy="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20"/>
              <p:cNvSpPr>
                <a:spLocks noEditPoints="1"/>
              </p:cNvSpPr>
              <p:nvPr/>
            </p:nvSpPr>
            <p:spPr bwMode="auto">
              <a:xfrm>
                <a:off x="427" y="3772"/>
                <a:ext cx="14" cy="14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1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1 h 2"/>
                  <a:gd name="T18" fmla="*/ 1 w 2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Oval 121"/>
              <p:cNvSpPr>
                <a:spLocks noChangeArrowheads="1"/>
              </p:cNvSpPr>
              <p:nvPr/>
            </p:nvSpPr>
            <p:spPr bwMode="auto">
              <a:xfrm>
                <a:off x="449" y="3750"/>
                <a:ext cx="14" cy="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22"/>
              <p:cNvSpPr>
                <a:spLocks noEditPoints="1"/>
              </p:cNvSpPr>
              <p:nvPr/>
            </p:nvSpPr>
            <p:spPr bwMode="auto">
              <a:xfrm>
                <a:off x="449" y="3743"/>
                <a:ext cx="14" cy="14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1 w 2"/>
                  <a:gd name="T13" fmla="*/ 1 h 2"/>
                  <a:gd name="T14" fmla="*/ 1 w 2"/>
                  <a:gd name="T15" fmla="*/ 1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Oval 123"/>
              <p:cNvSpPr>
                <a:spLocks noChangeArrowheads="1"/>
              </p:cNvSpPr>
              <p:nvPr/>
            </p:nvSpPr>
            <p:spPr bwMode="auto">
              <a:xfrm>
                <a:off x="420" y="3946"/>
                <a:ext cx="7" cy="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24"/>
              <p:cNvSpPr>
                <a:spLocks noEditPoints="1"/>
              </p:cNvSpPr>
              <p:nvPr/>
            </p:nvSpPr>
            <p:spPr bwMode="auto">
              <a:xfrm>
                <a:off x="420" y="3938"/>
                <a:ext cx="7" cy="15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0 h 2"/>
                  <a:gd name="T6" fmla="*/ 1 w 1"/>
                  <a:gd name="T7" fmla="*/ 1 h 2"/>
                  <a:gd name="T8" fmla="*/ 0 w 1"/>
                  <a:gd name="T9" fmla="*/ 2 h 2"/>
                  <a:gd name="T10" fmla="*/ 0 w 1"/>
                  <a:gd name="T11" fmla="*/ 2 h 2"/>
                  <a:gd name="T12" fmla="*/ 1 w 1"/>
                  <a:gd name="T13" fmla="*/ 1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  <a:moveTo>
                      <a:pt x="0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Oval 125"/>
              <p:cNvSpPr>
                <a:spLocks noChangeArrowheads="1"/>
              </p:cNvSpPr>
              <p:nvPr/>
            </p:nvSpPr>
            <p:spPr bwMode="auto">
              <a:xfrm>
                <a:off x="463" y="3909"/>
                <a:ext cx="15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26"/>
              <p:cNvSpPr>
                <a:spLocks noEditPoints="1"/>
              </p:cNvSpPr>
              <p:nvPr/>
            </p:nvSpPr>
            <p:spPr bwMode="auto">
              <a:xfrm>
                <a:off x="463" y="3909"/>
                <a:ext cx="15" cy="1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1 w 2"/>
                  <a:gd name="T13" fmla="*/ 1 h 2"/>
                  <a:gd name="T14" fmla="*/ 1 w 2"/>
                  <a:gd name="T15" fmla="*/ 1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Oval 127"/>
              <p:cNvSpPr>
                <a:spLocks noChangeArrowheads="1"/>
              </p:cNvSpPr>
              <p:nvPr/>
            </p:nvSpPr>
            <p:spPr bwMode="auto">
              <a:xfrm>
                <a:off x="543" y="3924"/>
                <a:ext cx="7" cy="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28"/>
              <p:cNvSpPr>
                <a:spLocks noEditPoints="1"/>
              </p:cNvSpPr>
              <p:nvPr/>
            </p:nvSpPr>
            <p:spPr bwMode="auto">
              <a:xfrm>
                <a:off x="536" y="3924"/>
                <a:ext cx="14" cy="7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  <a:gd name="T14" fmla="*/ 1 w 2"/>
                  <a:gd name="T15" fmla="*/ 0 h 1"/>
                  <a:gd name="T16" fmla="*/ 1 w 2"/>
                  <a:gd name="T17" fmla="*/ 1 h 1"/>
                  <a:gd name="T18" fmla="*/ 1 w 2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Oval 129"/>
              <p:cNvSpPr>
                <a:spLocks noChangeArrowheads="1"/>
              </p:cNvSpPr>
              <p:nvPr/>
            </p:nvSpPr>
            <p:spPr bwMode="auto">
              <a:xfrm>
                <a:off x="565" y="3888"/>
                <a:ext cx="14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30"/>
              <p:cNvSpPr>
                <a:spLocks noEditPoints="1"/>
              </p:cNvSpPr>
              <p:nvPr/>
            </p:nvSpPr>
            <p:spPr bwMode="auto">
              <a:xfrm>
                <a:off x="565" y="3888"/>
                <a:ext cx="14" cy="14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1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1"/>
                      <a:pt x="1" y="2"/>
                      <a:pt x="1" y="2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Oval 131"/>
              <p:cNvSpPr>
                <a:spLocks noChangeArrowheads="1"/>
              </p:cNvSpPr>
              <p:nvPr/>
            </p:nvSpPr>
            <p:spPr bwMode="auto">
              <a:xfrm>
                <a:off x="623" y="3830"/>
                <a:ext cx="7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32"/>
              <p:cNvSpPr>
                <a:spLocks noEditPoints="1"/>
              </p:cNvSpPr>
              <p:nvPr/>
            </p:nvSpPr>
            <p:spPr bwMode="auto">
              <a:xfrm>
                <a:off x="623" y="3830"/>
                <a:ext cx="7" cy="1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0 h 2"/>
                  <a:gd name="T6" fmla="*/ 1 w 1"/>
                  <a:gd name="T7" fmla="*/ 1 h 2"/>
                  <a:gd name="T8" fmla="*/ 0 w 1"/>
                  <a:gd name="T9" fmla="*/ 2 h 2"/>
                  <a:gd name="T10" fmla="*/ 0 w 1"/>
                  <a:gd name="T11" fmla="*/ 2 h 2"/>
                  <a:gd name="T12" fmla="*/ 1 w 1"/>
                  <a:gd name="T13" fmla="*/ 1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  <a:moveTo>
                      <a:pt x="0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33"/>
              <p:cNvSpPr>
                <a:spLocks/>
              </p:cNvSpPr>
              <p:nvPr/>
            </p:nvSpPr>
            <p:spPr bwMode="auto">
              <a:xfrm>
                <a:off x="608" y="3764"/>
                <a:ext cx="15" cy="1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34"/>
              <p:cNvSpPr>
                <a:spLocks noEditPoints="1"/>
              </p:cNvSpPr>
              <p:nvPr/>
            </p:nvSpPr>
            <p:spPr bwMode="auto">
              <a:xfrm>
                <a:off x="608" y="3764"/>
                <a:ext cx="15" cy="1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Oval 135"/>
              <p:cNvSpPr>
                <a:spLocks noChangeArrowheads="1"/>
              </p:cNvSpPr>
              <p:nvPr/>
            </p:nvSpPr>
            <p:spPr bwMode="auto">
              <a:xfrm>
                <a:off x="673" y="3967"/>
                <a:ext cx="15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36"/>
              <p:cNvSpPr>
                <a:spLocks noEditPoints="1"/>
              </p:cNvSpPr>
              <p:nvPr/>
            </p:nvSpPr>
            <p:spPr bwMode="auto">
              <a:xfrm>
                <a:off x="673" y="3967"/>
                <a:ext cx="15" cy="22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1 h 3"/>
                  <a:gd name="T4" fmla="*/ 1 w 2"/>
                  <a:gd name="T5" fmla="*/ 0 h 3"/>
                  <a:gd name="T6" fmla="*/ 2 w 2"/>
                  <a:gd name="T7" fmla="*/ 1 h 3"/>
                  <a:gd name="T8" fmla="*/ 1 w 2"/>
                  <a:gd name="T9" fmla="*/ 3 h 3"/>
                  <a:gd name="T10" fmla="*/ 1 w 2"/>
                  <a:gd name="T11" fmla="*/ 2 h 3"/>
                  <a:gd name="T12" fmla="*/ 2 w 2"/>
                  <a:gd name="T13" fmla="*/ 1 h 3"/>
                  <a:gd name="T14" fmla="*/ 1 w 2"/>
                  <a:gd name="T15" fmla="*/ 1 h 3"/>
                  <a:gd name="T16" fmla="*/ 0 w 2"/>
                  <a:gd name="T17" fmla="*/ 1 h 3"/>
                  <a:gd name="T18" fmla="*/ 1 w 2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37"/>
              <p:cNvSpPr>
                <a:spLocks/>
              </p:cNvSpPr>
              <p:nvPr/>
            </p:nvSpPr>
            <p:spPr bwMode="auto">
              <a:xfrm>
                <a:off x="732" y="4047"/>
                <a:ext cx="21" cy="1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38"/>
              <p:cNvSpPr>
                <a:spLocks noEditPoints="1"/>
              </p:cNvSpPr>
              <p:nvPr/>
            </p:nvSpPr>
            <p:spPr bwMode="auto">
              <a:xfrm>
                <a:off x="732" y="4047"/>
                <a:ext cx="21" cy="15"/>
              </a:xfrm>
              <a:custGeom>
                <a:avLst/>
                <a:gdLst>
                  <a:gd name="T0" fmla="*/ 2 w 3"/>
                  <a:gd name="T1" fmla="*/ 2 h 2"/>
                  <a:gd name="T2" fmla="*/ 0 w 3"/>
                  <a:gd name="T3" fmla="*/ 1 h 2"/>
                  <a:gd name="T4" fmla="*/ 1 w 3"/>
                  <a:gd name="T5" fmla="*/ 0 h 2"/>
                  <a:gd name="T6" fmla="*/ 3 w 3"/>
                  <a:gd name="T7" fmla="*/ 1 h 2"/>
                  <a:gd name="T8" fmla="*/ 2 w 3"/>
                  <a:gd name="T9" fmla="*/ 2 h 2"/>
                  <a:gd name="T10" fmla="*/ 2 w 3"/>
                  <a:gd name="T11" fmla="*/ 2 h 2"/>
                  <a:gd name="T12" fmla="*/ 2 w 3"/>
                  <a:gd name="T13" fmla="*/ 1 h 2"/>
                  <a:gd name="T14" fmla="*/ 1 w 3"/>
                  <a:gd name="T15" fmla="*/ 0 h 2"/>
                  <a:gd name="T16" fmla="*/ 1 w 3"/>
                  <a:gd name="T17" fmla="*/ 1 h 2"/>
                  <a:gd name="T18" fmla="*/ 2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lose/>
                    <a:moveTo>
                      <a:pt x="2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2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Oval 139"/>
              <p:cNvSpPr>
                <a:spLocks noChangeArrowheads="1"/>
              </p:cNvSpPr>
              <p:nvPr/>
            </p:nvSpPr>
            <p:spPr bwMode="auto">
              <a:xfrm>
                <a:off x="761" y="4192"/>
                <a:ext cx="14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40"/>
              <p:cNvSpPr>
                <a:spLocks noEditPoints="1"/>
              </p:cNvSpPr>
              <p:nvPr/>
            </p:nvSpPr>
            <p:spPr bwMode="auto">
              <a:xfrm>
                <a:off x="761" y="4185"/>
                <a:ext cx="14" cy="22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2 h 3"/>
                  <a:gd name="T4" fmla="*/ 1 w 2"/>
                  <a:gd name="T5" fmla="*/ 0 h 3"/>
                  <a:gd name="T6" fmla="*/ 2 w 2"/>
                  <a:gd name="T7" fmla="*/ 2 h 3"/>
                  <a:gd name="T8" fmla="*/ 1 w 2"/>
                  <a:gd name="T9" fmla="*/ 3 h 3"/>
                  <a:gd name="T10" fmla="*/ 1 w 2"/>
                  <a:gd name="T11" fmla="*/ 2 h 3"/>
                  <a:gd name="T12" fmla="*/ 2 w 2"/>
                  <a:gd name="T13" fmla="*/ 2 h 3"/>
                  <a:gd name="T14" fmla="*/ 1 w 2"/>
                  <a:gd name="T15" fmla="*/ 1 h 3"/>
                  <a:gd name="T16" fmla="*/ 0 w 2"/>
                  <a:gd name="T17" fmla="*/ 2 h 3"/>
                  <a:gd name="T18" fmla="*/ 1 w 2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2" y="2"/>
                    </a:cubicBezTo>
                    <a:cubicBezTo>
                      <a:pt x="2" y="2"/>
                      <a:pt x="1" y="3"/>
                      <a:pt x="1" y="3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Oval 141"/>
              <p:cNvSpPr>
                <a:spLocks noChangeArrowheads="1"/>
              </p:cNvSpPr>
              <p:nvPr/>
            </p:nvSpPr>
            <p:spPr bwMode="auto">
              <a:xfrm>
                <a:off x="833" y="4004"/>
                <a:ext cx="15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42"/>
              <p:cNvSpPr>
                <a:spLocks noEditPoints="1"/>
              </p:cNvSpPr>
              <p:nvPr/>
            </p:nvSpPr>
            <p:spPr bwMode="auto">
              <a:xfrm>
                <a:off x="833" y="3996"/>
                <a:ext cx="22" cy="22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2 h 3"/>
                  <a:gd name="T4" fmla="*/ 1 w 3"/>
                  <a:gd name="T5" fmla="*/ 0 h 3"/>
                  <a:gd name="T6" fmla="*/ 3 w 3"/>
                  <a:gd name="T7" fmla="*/ 2 h 3"/>
                  <a:gd name="T8" fmla="*/ 1 w 3"/>
                  <a:gd name="T9" fmla="*/ 3 h 3"/>
                  <a:gd name="T10" fmla="*/ 1 w 3"/>
                  <a:gd name="T11" fmla="*/ 2 h 3"/>
                  <a:gd name="T12" fmla="*/ 2 w 3"/>
                  <a:gd name="T13" fmla="*/ 2 h 3"/>
                  <a:gd name="T14" fmla="*/ 1 w 3"/>
                  <a:gd name="T15" fmla="*/ 1 h 3"/>
                  <a:gd name="T16" fmla="*/ 1 w 3"/>
                  <a:gd name="T17" fmla="*/ 2 h 3"/>
                  <a:gd name="T18" fmla="*/ 1 w 3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2"/>
                      <a:pt x="2" y="3"/>
                      <a:pt x="1" y="3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Oval 143"/>
              <p:cNvSpPr>
                <a:spLocks noChangeArrowheads="1"/>
              </p:cNvSpPr>
              <p:nvPr/>
            </p:nvSpPr>
            <p:spPr bwMode="auto">
              <a:xfrm>
                <a:off x="1036" y="4112"/>
                <a:ext cx="15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44"/>
              <p:cNvSpPr>
                <a:spLocks noEditPoints="1"/>
              </p:cNvSpPr>
              <p:nvPr/>
            </p:nvSpPr>
            <p:spPr bwMode="auto">
              <a:xfrm>
                <a:off x="1036" y="4112"/>
                <a:ext cx="15" cy="1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Oval 145"/>
              <p:cNvSpPr>
                <a:spLocks noChangeArrowheads="1"/>
              </p:cNvSpPr>
              <p:nvPr/>
            </p:nvSpPr>
            <p:spPr bwMode="auto">
              <a:xfrm>
                <a:off x="978" y="3866"/>
                <a:ext cx="22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46"/>
              <p:cNvSpPr>
                <a:spLocks noEditPoints="1"/>
              </p:cNvSpPr>
              <p:nvPr/>
            </p:nvSpPr>
            <p:spPr bwMode="auto">
              <a:xfrm>
                <a:off x="978" y="3866"/>
                <a:ext cx="22" cy="14"/>
              </a:xfrm>
              <a:custGeom>
                <a:avLst/>
                <a:gdLst>
                  <a:gd name="T0" fmla="*/ 1 w 3"/>
                  <a:gd name="T1" fmla="*/ 2 h 2"/>
                  <a:gd name="T2" fmla="*/ 0 w 3"/>
                  <a:gd name="T3" fmla="*/ 1 h 2"/>
                  <a:gd name="T4" fmla="*/ 1 w 3"/>
                  <a:gd name="T5" fmla="*/ 0 h 2"/>
                  <a:gd name="T6" fmla="*/ 3 w 3"/>
                  <a:gd name="T7" fmla="*/ 1 h 2"/>
                  <a:gd name="T8" fmla="*/ 1 w 3"/>
                  <a:gd name="T9" fmla="*/ 2 h 2"/>
                  <a:gd name="T10" fmla="*/ 1 w 3"/>
                  <a:gd name="T11" fmla="*/ 2 h 2"/>
                  <a:gd name="T12" fmla="*/ 2 w 3"/>
                  <a:gd name="T13" fmla="*/ 1 h 2"/>
                  <a:gd name="T14" fmla="*/ 1 w 3"/>
                  <a:gd name="T15" fmla="*/ 0 h 2"/>
                  <a:gd name="T16" fmla="*/ 1 w 3"/>
                  <a:gd name="T17" fmla="*/ 1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Oval 147"/>
              <p:cNvSpPr>
                <a:spLocks noChangeArrowheads="1"/>
              </p:cNvSpPr>
              <p:nvPr/>
            </p:nvSpPr>
            <p:spPr bwMode="auto">
              <a:xfrm>
                <a:off x="993" y="3815"/>
                <a:ext cx="14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48"/>
              <p:cNvSpPr>
                <a:spLocks noEditPoints="1"/>
              </p:cNvSpPr>
              <p:nvPr/>
            </p:nvSpPr>
            <p:spPr bwMode="auto">
              <a:xfrm>
                <a:off x="993" y="3815"/>
                <a:ext cx="14" cy="1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Oval 149"/>
              <p:cNvSpPr>
                <a:spLocks noChangeArrowheads="1"/>
              </p:cNvSpPr>
              <p:nvPr/>
            </p:nvSpPr>
            <p:spPr bwMode="auto">
              <a:xfrm>
                <a:off x="869" y="3967"/>
                <a:ext cx="15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50"/>
              <p:cNvSpPr>
                <a:spLocks noEditPoints="1"/>
              </p:cNvSpPr>
              <p:nvPr/>
            </p:nvSpPr>
            <p:spPr bwMode="auto">
              <a:xfrm>
                <a:off x="869" y="3967"/>
                <a:ext cx="15" cy="1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1"/>
                      <a:pt x="1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Oval 151"/>
              <p:cNvSpPr>
                <a:spLocks noChangeArrowheads="1"/>
              </p:cNvSpPr>
              <p:nvPr/>
            </p:nvSpPr>
            <p:spPr bwMode="auto">
              <a:xfrm>
                <a:off x="848" y="4127"/>
                <a:ext cx="21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52"/>
              <p:cNvSpPr>
                <a:spLocks noEditPoints="1"/>
              </p:cNvSpPr>
              <p:nvPr/>
            </p:nvSpPr>
            <p:spPr bwMode="auto">
              <a:xfrm>
                <a:off x="848" y="4127"/>
                <a:ext cx="21" cy="14"/>
              </a:xfrm>
              <a:custGeom>
                <a:avLst/>
                <a:gdLst>
                  <a:gd name="T0" fmla="*/ 2 w 3"/>
                  <a:gd name="T1" fmla="*/ 2 h 2"/>
                  <a:gd name="T2" fmla="*/ 0 w 3"/>
                  <a:gd name="T3" fmla="*/ 1 h 2"/>
                  <a:gd name="T4" fmla="*/ 2 w 3"/>
                  <a:gd name="T5" fmla="*/ 0 h 2"/>
                  <a:gd name="T6" fmla="*/ 3 w 3"/>
                  <a:gd name="T7" fmla="*/ 1 h 2"/>
                  <a:gd name="T8" fmla="*/ 2 w 3"/>
                  <a:gd name="T9" fmla="*/ 2 h 2"/>
                  <a:gd name="T10" fmla="*/ 2 w 3"/>
                  <a:gd name="T11" fmla="*/ 2 h 2"/>
                  <a:gd name="T12" fmla="*/ 2 w 3"/>
                  <a:gd name="T13" fmla="*/ 1 h 2"/>
                  <a:gd name="T14" fmla="*/ 2 w 3"/>
                  <a:gd name="T15" fmla="*/ 0 h 2"/>
                  <a:gd name="T16" fmla="*/ 1 w 3"/>
                  <a:gd name="T17" fmla="*/ 1 h 2"/>
                  <a:gd name="T18" fmla="*/ 2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lose/>
                    <a:moveTo>
                      <a:pt x="2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2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Oval 153"/>
              <p:cNvSpPr>
                <a:spLocks noChangeArrowheads="1"/>
              </p:cNvSpPr>
              <p:nvPr/>
            </p:nvSpPr>
            <p:spPr bwMode="auto">
              <a:xfrm>
                <a:off x="942" y="4178"/>
                <a:ext cx="22" cy="2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54"/>
              <p:cNvSpPr>
                <a:spLocks noEditPoints="1"/>
              </p:cNvSpPr>
              <p:nvPr/>
            </p:nvSpPr>
            <p:spPr bwMode="auto">
              <a:xfrm>
                <a:off x="942" y="4178"/>
                <a:ext cx="22" cy="21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1 h 3"/>
                  <a:gd name="T4" fmla="*/ 1 w 3"/>
                  <a:gd name="T5" fmla="*/ 0 h 3"/>
                  <a:gd name="T6" fmla="*/ 3 w 3"/>
                  <a:gd name="T7" fmla="*/ 1 h 3"/>
                  <a:gd name="T8" fmla="*/ 1 w 3"/>
                  <a:gd name="T9" fmla="*/ 3 h 3"/>
                  <a:gd name="T10" fmla="*/ 1 w 3"/>
                  <a:gd name="T11" fmla="*/ 2 h 3"/>
                  <a:gd name="T12" fmla="*/ 2 w 3"/>
                  <a:gd name="T13" fmla="*/ 1 h 3"/>
                  <a:gd name="T14" fmla="*/ 1 w 3"/>
                  <a:gd name="T15" fmla="*/ 0 h 3"/>
                  <a:gd name="T16" fmla="*/ 0 w 3"/>
                  <a:gd name="T17" fmla="*/ 1 h 3"/>
                  <a:gd name="T18" fmla="*/ 1 w 3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2"/>
                      <a:pt x="2" y="3"/>
                      <a:pt x="1" y="3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Oval 155"/>
              <p:cNvSpPr>
                <a:spLocks noChangeArrowheads="1"/>
              </p:cNvSpPr>
              <p:nvPr/>
            </p:nvSpPr>
            <p:spPr bwMode="auto">
              <a:xfrm>
                <a:off x="884" y="4214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56"/>
              <p:cNvSpPr>
                <a:spLocks noEditPoints="1"/>
              </p:cNvSpPr>
              <p:nvPr/>
            </p:nvSpPr>
            <p:spPr bwMode="auto">
              <a:xfrm>
                <a:off x="884" y="4214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4 w 4"/>
                  <a:gd name="T13" fmla="*/ 2 h 4"/>
                  <a:gd name="T14" fmla="*/ 2 w 4"/>
                  <a:gd name="T15" fmla="*/ 0 h 4"/>
                  <a:gd name="T16" fmla="*/ 1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Oval 157"/>
              <p:cNvSpPr>
                <a:spLocks noChangeArrowheads="1"/>
              </p:cNvSpPr>
              <p:nvPr/>
            </p:nvSpPr>
            <p:spPr bwMode="auto">
              <a:xfrm>
                <a:off x="710" y="4120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58"/>
              <p:cNvSpPr>
                <a:spLocks noEditPoints="1"/>
              </p:cNvSpPr>
              <p:nvPr/>
            </p:nvSpPr>
            <p:spPr bwMode="auto">
              <a:xfrm>
                <a:off x="710" y="4120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1 h 4"/>
                  <a:gd name="T16" fmla="*/ 1 w 4"/>
                  <a:gd name="T17" fmla="*/ 2 h 4"/>
                  <a:gd name="T18" fmla="*/ 2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4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Oval 159"/>
              <p:cNvSpPr>
                <a:spLocks noChangeArrowheads="1"/>
              </p:cNvSpPr>
              <p:nvPr/>
            </p:nvSpPr>
            <p:spPr bwMode="auto">
              <a:xfrm>
                <a:off x="782" y="3953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60"/>
              <p:cNvSpPr>
                <a:spLocks noEditPoints="1"/>
              </p:cNvSpPr>
              <p:nvPr/>
            </p:nvSpPr>
            <p:spPr bwMode="auto">
              <a:xfrm>
                <a:off x="782" y="3953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4 w 4"/>
                  <a:gd name="T13" fmla="*/ 2 h 4"/>
                  <a:gd name="T14" fmla="*/ 2 w 4"/>
                  <a:gd name="T15" fmla="*/ 0 h 4"/>
                  <a:gd name="T16" fmla="*/ 1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Oval 161"/>
              <p:cNvSpPr>
                <a:spLocks noChangeArrowheads="1"/>
              </p:cNvSpPr>
              <p:nvPr/>
            </p:nvSpPr>
            <p:spPr bwMode="auto">
              <a:xfrm>
                <a:off x="782" y="3859"/>
                <a:ext cx="22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162"/>
              <p:cNvSpPr>
                <a:spLocks noEditPoints="1"/>
              </p:cNvSpPr>
              <p:nvPr/>
            </p:nvSpPr>
            <p:spPr bwMode="auto">
              <a:xfrm>
                <a:off x="775" y="3859"/>
                <a:ext cx="36" cy="29"/>
              </a:xfrm>
              <a:custGeom>
                <a:avLst/>
                <a:gdLst>
                  <a:gd name="T0" fmla="*/ 3 w 5"/>
                  <a:gd name="T1" fmla="*/ 4 h 4"/>
                  <a:gd name="T2" fmla="*/ 0 w 5"/>
                  <a:gd name="T3" fmla="*/ 2 h 4"/>
                  <a:gd name="T4" fmla="*/ 3 w 5"/>
                  <a:gd name="T5" fmla="*/ 0 h 4"/>
                  <a:gd name="T6" fmla="*/ 5 w 5"/>
                  <a:gd name="T7" fmla="*/ 2 h 4"/>
                  <a:gd name="T8" fmla="*/ 3 w 5"/>
                  <a:gd name="T9" fmla="*/ 4 h 4"/>
                  <a:gd name="T10" fmla="*/ 3 w 5"/>
                  <a:gd name="T11" fmla="*/ 4 h 4"/>
                  <a:gd name="T12" fmla="*/ 4 w 5"/>
                  <a:gd name="T13" fmla="*/ 2 h 4"/>
                  <a:gd name="T14" fmla="*/ 3 w 5"/>
                  <a:gd name="T15" fmla="*/ 1 h 4"/>
                  <a:gd name="T16" fmla="*/ 1 w 5"/>
                  <a:gd name="T17" fmla="*/ 2 h 4"/>
                  <a:gd name="T18" fmla="*/ 3 w 5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3"/>
                      <a:pt x="4" y="4"/>
                      <a:pt x="3" y="4"/>
                    </a:cubicBezTo>
                    <a:close/>
                    <a:moveTo>
                      <a:pt x="3" y="4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3"/>
                      <a:pt x="2" y="4"/>
                      <a:pt x="3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Oval 163"/>
              <p:cNvSpPr>
                <a:spLocks noChangeArrowheads="1"/>
              </p:cNvSpPr>
              <p:nvPr/>
            </p:nvSpPr>
            <p:spPr bwMode="auto">
              <a:xfrm>
                <a:off x="717" y="3880"/>
                <a:ext cx="29" cy="2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164"/>
              <p:cNvSpPr>
                <a:spLocks noEditPoints="1"/>
              </p:cNvSpPr>
              <p:nvPr/>
            </p:nvSpPr>
            <p:spPr bwMode="auto">
              <a:xfrm>
                <a:off x="717" y="3880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4 w 4"/>
                  <a:gd name="T13" fmla="*/ 2 h 4"/>
                  <a:gd name="T14" fmla="*/ 2 w 4"/>
                  <a:gd name="T15" fmla="*/ 0 h 4"/>
                  <a:gd name="T16" fmla="*/ 1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0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3" y="3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2"/>
                      <a:pt x="1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Oval 165"/>
              <p:cNvSpPr>
                <a:spLocks noChangeArrowheads="1"/>
              </p:cNvSpPr>
              <p:nvPr/>
            </p:nvSpPr>
            <p:spPr bwMode="auto">
              <a:xfrm>
                <a:off x="761" y="3743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166"/>
              <p:cNvSpPr>
                <a:spLocks noEditPoints="1"/>
              </p:cNvSpPr>
              <p:nvPr/>
            </p:nvSpPr>
            <p:spPr bwMode="auto">
              <a:xfrm>
                <a:off x="761" y="3743"/>
                <a:ext cx="29" cy="29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3 h 4"/>
                  <a:gd name="T12" fmla="*/ 3 w 4"/>
                  <a:gd name="T13" fmla="*/ 2 h 4"/>
                  <a:gd name="T14" fmla="*/ 2 w 4"/>
                  <a:gd name="T15" fmla="*/ 0 h 4"/>
                  <a:gd name="T16" fmla="*/ 0 w 4"/>
                  <a:gd name="T17" fmla="*/ 2 h 4"/>
                  <a:gd name="T18" fmla="*/ 2 w 4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  <a:moveTo>
                      <a:pt x="2" y="3"/>
                    </a:moveTo>
                    <a:cubicBezTo>
                      <a:pt x="3" y="3"/>
                      <a:pt x="3" y="3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Oval 167"/>
              <p:cNvSpPr>
                <a:spLocks noChangeArrowheads="1"/>
              </p:cNvSpPr>
              <p:nvPr/>
            </p:nvSpPr>
            <p:spPr bwMode="auto">
              <a:xfrm>
                <a:off x="673" y="3764"/>
                <a:ext cx="30" cy="2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168"/>
              <p:cNvSpPr>
                <a:spLocks noEditPoints="1"/>
              </p:cNvSpPr>
              <p:nvPr/>
            </p:nvSpPr>
            <p:spPr bwMode="auto">
              <a:xfrm>
                <a:off x="673" y="3757"/>
                <a:ext cx="30" cy="36"/>
              </a:xfrm>
              <a:custGeom>
                <a:avLst/>
                <a:gdLst>
                  <a:gd name="T0" fmla="*/ 2 w 4"/>
                  <a:gd name="T1" fmla="*/ 5 h 5"/>
                  <a:gd name="T2" fmla="*/ 0 w 4"/>
                  <a:gd name="T3" fmla="*/ 3 h 5"/>
                  <a:gd name="T4" fmla="*/ 2 w 4"/>
                  <a:gd name="T5" fmla="*/ 0 h 5"/>
                  <a:gd name="T6" fmla="*/ 4 w 4"/>
                  <a:gd name="T7" fmla="*/ 3 h 5"/>
                  <a:gd name="T8" fmla="*/ 2 w 4"/>
                  <a:gd name="T9" fmla="*/ 5 h 5"/>
                  <a:gd name="T10" fmla="*/ 2 w 4"/>
                  <a:gd name="T11" fmla="*/ 4 h 5"/>
                  <a:gd name="T12" fmla="*/ 3 w 4"/>
                  <a:gd name="T13" fmla="*/ 3 h 5"/>
                  <a:gd name="T14" fmla="*/ 2 w 4"/>
                  <a:gd name="T15" fmla="*/ 1 h 5"/>
                  <a:gd name="T16" fmla="*/ 0 w 4"/>
                  <a:gd name="T17" fmla="*/ 3 h 5"/>
                  <a:gd name="T18" fmla="*/ 2 w 4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cubicBezTo>
                      <a:pt x="4" y="4"/>
                      <a:pt x="3" y="5"/>
                      <a:pt x="2" y="5"/>
                    </a:cubicBezTo>
                    <a:close/>
                    <a:moveTo>
                      <a:pt x="2" y="4"/>
                    </a:moveTo>
                    <a:cubicBezTo>
                      <a:pt x="3" y="4"/>
                      <a:pt x="3" y="3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Oval 169"/>
              <p:cNvSpPr>
                <a:spLocks noChangeArrowheads="1"/>
              </p:cNvSpPr>
              <p:nvPr/>
            </p:nvSpPr>
            <p:spPr bwMode="auto">
              <a:xfrm>
                <a:off x="623" y="3953"/>
                <a:ext cx="14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170"/>
              <p:cNvSpPr>
                <a:spLocks noEditPoints="1"/>
              </p:cNvSpPr>
              <p:nvPr/>
            </p:nvSpPr>
            <p:spPr bwMode="auto">
              <a:xfrm>
                <a:off x="623" y="3953"/>
                <a:ext cx="14" cy="14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Oval 171"/>
              <p:cNvSpPr>
                <a:spLocks noChangeArrowheads="1"/>
              </p:cNvSpPr>
              <p:nvPr/>
            </p:nvSpPr>
            <p:spPr bwMode="auto">
              <a:xfrm>
                <a:off x="710" y="3706"/>
                <a:ext cx="14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172"/>
              <p:cNvSpPr>
                <a:spLocks noEditPoints="1"/>
              </p:cNvSpPr>
              <p:nvPr/>
            </p:nvSpPr>
            <p:spPr bwMode="auto">
              <a:xfrm>
                <a:off x="710" y="3706"/>
                <a:ext cx="14" cy="22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1 h 3"/>
                  <a:gd name="T4" fmla="*/ 1 w 2"/>
                  <a:gd name="T5" fmla="*/ 0 h 3"/>
                  <a:gd name="T6" fmla="*/ 2 w 2"/>
                  <a:gd name="T7" fmla="*/ 1 h 3"/>
                  <a:gd name="T8" fmla="*/ 1 w 2"/>
                  <a:gd name="T9" fmla="*/ 3 h 3"/>
                  <a:gd name="T10" fmla="*/ 1 w 2"/>
                  <a:gd name="T11" fmla="*/ 2 h 3"/>
                  <a:gd name="T12" fmla="*/ 2 w 2"/>
                  <a:gd name="T13" fmla="*/ 1 h 3"/>
                  <a:gd name="T14" fmla="*/ 1 w 2"/>
                  <a:gd name="T15" fmla="*/ 0 h 3"/>
                  <a:gd name="T16" fmla="*/ 0 w 2"/>
                  <a:gd name="T17" fmla="*/ 1 h 3"/>
                  <a:gd name="T18" fmla="*/ 1 w 2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Oval 173"/>
              <p:cNvSpPr>
                <a:spLocks noChangeArrowheads="1"/>
              </p:cNvSpPr>
              <p:nvPr/>
            </p:nvSpPr>
            <p:spPr bwMode="auto">
              <a:xfrm>
                <a:off x="862" y="3626"/>
                <a:ext cx="15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174"/>
              <p:cNvSpPr>
                <a:spLocks noEditPoints="1"/>
              </p:cNvSpPr>
              <p:nvPr/>
            </p:nvSpPr>
            <p:spPr bwMode="auto">
              <a:xfrm>
                <a:off x="862" y="3626"/>
                <a:ext cx="15" cy="1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Oval 175"/>
              <p:cNvSpPr>
                <a:spLocks noChangeArrowheads="1"/>
              </p:cNvSpPr>
              <p:nvPr/>
            </p:nvSpPr>
            <p:spPr bwMode="auto">
              <a:xfrm>
                <a:off x="790" y="3728"/>
                <a:ext cx="14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176"/>
              <p:cNvSpPr>
                <a:spLocks noEditPoints="1"/>
              </p:cNvSpPr>
              <p:nvPr/>
            </p:nvSpPr>
            <p:spPr bwMode="auto">
              <a:xfrm>
                <a:off x="790" y="3728"/>
                <a:ext cx="14" cy="1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Oval 177"/>
              <p:cNvSpPr>
                <a:spLocks noChangeArrowheads="1"/>
              </p:cNvSpPr>
              <p:nvPr/>
            </p:nvSpPr>
            <p:spPr bwMode="auto">
              <a:xfrm>
                <a:off x="746" y="3728"/>
                <a:ext cx="15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178"/>
              <p:cNvSpPr>
                <a:spLocks noEditPoints="1"/>
              </p:cNvSpPr>
              <p:nvPr/>
            </p:nvSpPr>
            <p:spPr bwMode="auto">
              <a:xfrm>
                <a:off x="746" y="3728"/>
                <a:ext cx="15" cy="22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1 h 3"/>
                  <a:gd name="T4" fmla="*/ 1 w 2"/>
                  <a:gd name="T5" fmla="*/ 0 h 3"/>
                  <a:gd name="T6" fmla="*/ 2 w 2"/>
                  <a:gd name="T7" fmla="*/ 1 h 3"/>
                  <a:gd name="T8" fmla="*/ 1 w 2"/>
                  <a:gd name="T9" fmla="*/ 3 h 3"/>
                  <a:gd name="T10" fmla="*/ 1 w 2"/>
                  <a:gd name="T11" fmla="*/ 2 h 3"/>
                  <a:gd name="T12" fmla="*/ 2 w 2"/>
                  <a:gd name="T13" fmla="*/ 1 h 3"/>
                  <a:gd name="T14" fmla="*/ 1 w 2"/>
                  <a:gd name="T15" fmla="*/ 1 h 3"/>
                  <a:gd name="T16" fmla="*/ 0 w 2"/>
                  <a:gd name="T17" fmla="*/ 1 h 3"/>
                  <a:gd name="T18" fmla="*/ 1 w 2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Oval 179"/>
              <p:cNvSpPr>
                <a:spLocks noChangeArrowheads="1"/>
              </p:cNvSpPr>
              <p:nvPr/>
            </p:nvSpPr>
            <p:spPr bwMode="auto">
              <a:xfrm>
                <a:off x="891" y="3859"/>
                <a:ext cx="15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180"/>
              <p:cNvSpPr>
                <a:spLocks noEditPoints="1"/>
              </p:cNvSpPr>
              <p:nvPr/>
            </p:nvSpPr>
            <p:spPr bwMode="auto">
              <a:xfrm>
                <a:off x="891" y="3859"/>
                <a:ext cx="22" cy="14"/>
              </a:xfrm>
              <a:custGeom>
                <a:avLst/>
                <a:gdLst>
                  <a:gd name="T0" fmla="*/ 1 w 3"/>
                  <a:gd name="T1" fmla="*/ 2 h 2"/>
                  <a:gd name="T2" fmla="*/ 0 w 3"/>
                  <a:gd name="T3" fmla="*/ 1 h 2"/>
                  <a:gd name="T4" fmla="*/ 1 w 3"/>
                  <a:gd name="T5" fmla="*/ 0 h 2"/>
                  <a:gd name="T6" fmla="*/ 3 w 3"/>
                  <a:gd name="T7" fmla="*/ 1 h 2"/>
                  <a:gd name="T8" fmla="*/ 1 w 3"/>
                  <a:gd name="T9" fmla="*/ 2 h 2"/>
                  <a:gd name="T10" fmla="*/ 1 w 3"/>
                  <a:gd name="T11" fmla="*/ 2 h 2"/>
                  <a:gd name="T12" fmla="*/ 2 w 3"/>
                  <a:gd name="T13" fmla="*/ 1 h 2"/>
                  <a:gd name="T14" fmla="*/ 1 w 3"/>
                  <a:gd name="T15" fmla="*/ 0 h 2"/>
                  <a:gd name="T16" fmla="*/ 1 w 3"/>
                  <a:gd name="T17" fmla="*/ 1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Oval 181"/>
              <p:cNvSpPr>
                <a:spLocks noChangeArrowheads="1"/>
              </p:cNvSpPr>
              <p:nvPr/>
            </p:nvSpPr>
            <p:spPr bwMode="auto">
              <a:xfrm>
                <a:off x="739" y="3967"/>
                <a:ext cx="14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182"/>
              <p:cNvSpPr>
                <a:spLocks noEditPoints="1"/>
              </p:cNvSpPr>
              <p:nvPr/>
            </p:nvSpPr>
            <p:spPr bwMode="auto">
              <a:xfrm>
                <a:off x="739" y="3967"/>
                <a:ext cx="14" cy="22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1 h 3"/>
                  <a:gd name="T4" fmla="*/ 1 w 2"/>
                  <a:gd name="T5" fmla="*/ 0 h 3"/>
                  <a:gd name="T6" fmla="*/ 2 w 2"/>
                  <a:gd name="T7" fmla="*/ 1 h 3"/>
                  <a:gd name="T8" fmla="*/ 1 w 2"/>
                  <a:gd name="T9" fmla="*/ 3 h 3"/>
                  <a:gd name="T10" fmla="*/ 1 w 2"/>
                  <a:gd name="T11" fmla="*/ 2 h 3"/>
                  <a:gd name="T12" fmla="*/ 2 w 2"/>
                  <a:gd name="T13" fmla="*/ 1 h 3"/>
                  <a:gd name="T14" fmla="*/ 1 w 2"/>
                  <a:gd name="T15" fmla="*/ 1 h 3"/>
                  <a:gd name="T16" fmla="*/ 0 w 2"/>
                  <a:gd name="T17" fmla="*/ 1 h 3"/>
                  <a:gd name="T18" fmla="*/ 1 w 2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Oval 183"/>
              <p:cNvSpPr>
                <a:spLocks noChangeArrowheads="1"/>
              </p:cNvSpPr>
              <p:nvPr/>
            </p:nvSpPr>
            <p:spPr bwMode="auto">
              <a:xfrm>
                <a:off x="790" y="4127"/>
                <a:ext cx="14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184"/>
              <p:cNvSpPr>
                <a:spLocks noEditPoints="1"/>
              </p:cNvSpPr>
              <p:nvPr/>
            </p:nvSpPr>
            <p:spPr bwMode="auto">
              <a:xfrm>
                <a:off x="782" y="4127"/>
                <a:ext cx="22" cy="14"/>
              </a:xfrm>
              <a:custGeom>
                <a:avLst/>
                <a:gdLst>
                  <a:gd name="T0" fmla="*/ 2 w 3"/>
                  <a:gd name="T1" fmla="*/ 2 h 2"/>
                  <a:gd name="T2" fmla="*/ 0 w 3"/>
                  <a:gd name="T3" fmla="*/ 1 h 2"/>
                  <a:gd name="T4" fmla="*/ 2 w 3"/>
                  <a:gd name="T5" fmla="*/ 0 h 2"/>
                  <a:gd name="T6" fmla="*/ 3 w 3"/>
                  <a:gd name="T7" fmla="*/ 1 h 2"/>
                  <a:gd name="T8" fmla="*/ 2 w 3"/>
                  <a:gd name="T9" fmla="*/ 2 h 2"/>
                  <a:gd name="T10" fmla="*/ 2 w 3"/>
                  <a:gd name="T11" fmla="*/ 2 h 2"/>
                  <a:gd name="T12" fmla="*/ 2 w 3"/>
                  <a:gd name="T13" fmla="*/ 1 h 2"/>
                  <a:gd name="T14" fmla="*/ 2 w 3"/>
                  <a:gd name="T15" fmla="*/ 0 h 2"/>
                  <a:gd name="T16" fmla="*/ 1 w 3"/>
                  <a:gd name="T17" fmla="*/ 1 h 2"/>
                  <a:gd name="T18" fmla="*/ 2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lose/>
                    <a:moveTo>
                      <a:pt x="2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Oval 185"/>
              <p:cNvSpPr>
                <a:spLocks noChangeArrowheads="1"/>
              </p:cNvSpPr>
              <p:nvPr/>
            </p:nvSpPr>
            <p:spPr bwMode="auto">
              <a:xfrm>
                <a:off x="681" y="4127"/>
                <a:ext cx="14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186"/>
              <p:cNvSpPr>
                <a:spLocks noEditPoints="1"/>
              </p:cNvSpPr>
              <p:nvPr/>
            </p:nvSpPr>
            <p:spPr bwMode="auto">
              <a:xfrm>
                <a:off x="681" y="4120"/>
                <a:ext cx="14" cy="21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2 h 3"/>
                  <a:gd name="T4" fmla="*/ 1 w 2"/>
                  <a:gd name="T5" fmla="*/ 0 h 3"/>
                  <a:gd name="T6" fmla="*/ 2 w 2"/>
                  <a:gd name="T7" fmla="*/ 2 h 3"/>
                  <a:gd name="T8" fmla="*/ 1 w 2"/>
                  <a:gd name="T9" fmla="*/ 3 h 3"/>
                  <a:gd name="T10" fmla="*/ 1 w 2"/>
                  <a:gd name="T11" fmla="*/ 2 h 3"/>
                  <a:gd name="T12" fmla="*/ 2 w 2"/>
                  <a:gd name="T13" fmla="*/ 2 h 3"/>
                  <a:gd name="T14" fmla="*/ 1 w 2"/>
                  <a:gd name="T15" fmla="*/ 1 h 3"/>
                  <a:gd name="T16" fmla="*/ 0 w 2"/>
                  <a:gd name="T17" fmla="*/ 2 h 3"/>
                  <a:gd name="T18" fmla="*/ 1 w 2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1"/>
                      <a:pt x="2" y="2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187"/>
              <p:cNvSpPr>
                <a:spLocks/>
              </p:cNvSpPr>
              <p:nvPr/>
            </p:nvSpPr>
            <p:spPr bwMode="auto">
              <a:xfrm>
                <a:off x="608" y="4112"/>
                <a:ext cx="22" cy="1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188"/>
              <p:cNvSpPr>
                <a:spLocks noEditPoints="1"/>
              </p:cNvSpPr>
              <p:nvPr/>
            </p:nvSpPr>
            <p:spPr bwMode="auto">
              <a:xfrm>
                <a:off x="608" y="4112"/>
                <a:ext cx="22" cy="15"/>
              </a:xfrm>
              <a:custGeom>
                <a:avLst/>
                <a:gdLst>
                  <a:gd name="T0" fmla="*/ 2 w 3"/>
                  <a:gd name="T1" fmla="*/ 2 h 2"/>
                  <a:gd name="T2" fmla="*/ 0 w 3"/>
                  <a:gd name="T3" fmla="*/ 1 h 2"/>
                  <a:gd name="T4" fmla="*/ 1 w 3"/>
                  <a:gd name="T5" fmla="*/ 0 h 2"/>
                  <a:gd name="T6" fmla="*/ 3 w 3"/>
                  <a:gd name="T7" fmla="*/ 1 h 2"/>
                  <a:gd name="T8" fmla="*/ 2 w 3"/>
                  <a:gd name="T9" fmla="*/ 2 h 2"/>
                  <a:gd name="T10" fmla="*/ 1 w 3"/>
                  <a:gd name="T11" fmla="*/ 2 h 2"/>
                  <a:gd name="T12" fmla="*/ 2 w 3"/>
                  <a:gd name="T13" fmla="*/ 1 h 2"/>
                  <a:gd name="T14" fmla="*/ 1 w 3"/>
                  <a:gd name="T15" fmla="*/ 0 h 2"/>
                  <a:gd name="T16" fmla="*/ 1 w 3"/>
                  <a:gd name="T17" fmla="*/ 1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Oval 189"/>
              <p:cNvSpPr>
                <a:spLocks noChangeArrowheads="1"/>
              </p:cNvSpPr>
              <p:nvPr/>
            </p:nvSpPr>
            <p:spPr bwMode="auto">
              <a:xfrm>
                <a:off x="826" y="4192"/>
                <a:ext cx="14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190"/>
              <p:cNvSpPr>
                <a:spLocks noEditPoints="1"/>
              </p:cNvSpPr>
              <p:nvPr/>
            </p:nvSpPr>
            <p:spPr bwMode="auto">
              <a:xfrm>
                <a:off x="826" y="4192"/>
                <a:ext cx="14" cy="1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Oval 191"/>
              <p:cNvSpPr>
                <a:spLocks noChangeArrowheads="1"/>
              </p:cNvSpPr>
              <p:nvPr/>
            </p:nvSpPr>
            <p:spPr bwMode="auto">
              <a:xfrm>
                <a:off x="615" y="4069"/>
                <a:ext cx="15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192"/>
              <p:cNvSpPr>
                <a:spLocks noEditPoints="1"/>
              </p:cNvSpPr>
              <p:nvPr/>
            </p:nvSpPr>
            <p:spPr bwMode="auto">
              <a:xfrm>
                <a:off x="608" y="4069"/>
                <a:ext cx="22" cy="14"/>
              </a:xfrm>
              <a:custGeom>
                <a:avLst/>
                <a:gdLst>
                  <a:gd name="T0" fmla="*/ 2 w 3"/>
                  <a:gd name="T1" fmla="*/ 2 h 2"/>
                  <a:gd name="T2" fmla="*/ 0 w 3"/>
                  <a:gd name="T3" fmla="*/ 1 h 2"/>
                  <a:gd name="T4" fmla="*/ 2 w 3"/>
                  <a:gd name="T5" fmla="*/ 0 h 2"/>
                  <a:gd name="T6" fmla="*/ 3 w 3"/>
                  <a:gd name="T7" fmla="*/ 1 h 2"/>
                  <a:gd name="T8" fmla="*/ 2 w 3"/>
                  <a:gd name="T9" fmla="*/ 2 h 2"/>
                  <a:gd name="T10" fmla="*/ 2 w 3"/>
                  <a:gd name="T11" fmla="*/ 2 h 2"/>
                  <a:gd name="T12" fmla="*/ 2 w 3"/>
                  <a:gd name="T13" fmla="*/ 1 h 2"/>
                  <a:gd name="T14" fmla="*/ 2 w 3"/>
                  <a:gd name="T15" fmla="*/ 0 h 2"/>
                  <a:gd name="T16" fmla="*/ 1 w 3"/>
                  <a:gd name="T17" fmla="*/ 1 h 2"/>
                  <a:gd name="T18" fmla="*/ 2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lose/>
                    <a:moveTo>
                      <a:pt x="2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Oval 193"/>
              <p:cNvSpPr>
                <a:spLocks noChangeArrowheads="1"/>
              </p:cNvSpPr>
              <p:nvPr/>
            </p:nvSpPr>
            <p:spPr bwMode="auto">
              <a:xfrm>
                <a:off x="644" y="4127"/>
                <a:ext cx="15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194"/>
              <p:cNvSpPr>
                <a:spLocks noEditPoints="1"/>
              </p:cNvSpPr>
              <p:nvPr/>
            </p:nvSpPr>
            <p:spPr bwMode="auto">
              <a:xfrm>
                <a:off x="644" y="4120"/>
                <a:ext cx="15" cy="21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2 h 3"/>
                  <a:gd name="T4" fmla="*/ 1 w 2"/>
                  <a:gd name="T5" fmla="*/ 0 h 3"/>
                  <a:gd name="T6" fmla="*/ 2 w 2"/>
                  <a:gd name="T7" fmla="*/ 2 h 3"/>
                  <a:gd name="T8" fmla="*/ 1 w 2"/>
                  <a:gd name="T9" fmla="*/ 3 h 3"/>
                  <a:gd name="T10" fmla="*/ 1 w 2"/>
                  <a:gd name="T11" fmla="*/ 2 h 3"/>
                  <a:gd name="T12" fmla="*/ 2 w 2"/>
                  <a:gd name="T13" fmla="*/ 2 h 3"/>
                  <a:gd name="T14" fmla="*/ 1 w 2"/>
                  <a:gd name="T15" fmla="*/ 1 h 3"/>
                  <a:gd name="T16" fmla="*/ 0 w 2"/>
                  <a:gd name="T17" fmla="*/ 2 h 3"/>
                  <a:gd name="T18" fmla="*/ 1 w 2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2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195"/>
              <p:cNvSpPr>
                <a:spLocks/>
              </p:cNvSpPr>
              <p:nvPr/>
            </p:nvSpPr>
            <p:spPr bwMode="auto">
              <a:xfrm>
                <a:off x="695" y="4018"/>
                <a:ext cx="15" cy="1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196"/>
              <p:cNvSpPr>
                <a:spLocks noEditPoints="1"/>
              </p:cNvSpPr>
              <p:nvPr/>
            </p:nvSpPr>
            <p:spPr bwMode="auto">
              <a:xfrm>
                <a:off x="695" y="4018"/>
                <a:ext cx="15" cy="1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197"/>
              <p:cNvSpPr>
                <a:spLocks noChangeArrowheads="1"/>
              </p:cNvSpPr>
              <p:nvPr/>
            </p:nvSpPr>
            <p:spPr bwMode="auto">
              <a:xfrm>
                <a:off x="659" y="4076"/>
                <a:ext cx="14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98"/>
              <p:cNvSpPr>
                <a:spLocks noEditPoints="1"/>
              </p:cNvSpPr>
              <p:nvPr/>
            </p:nvSpPr>
            <p:spPr bwMode="auto">
              <a:xfrm>
                <a:off x="659" y="4076"/>
                <a:ext cx="14" cy="22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1 h 3"/>
                  <a:gd name="T4" fmla="*/ 1 w 2"/>
                  <a:gd name="T5" fmla="*/ 0 h 3"/>
                  <a:gd name="T6" fmla="*/ 2 w 2"/>
                  <a:gd name="T7" fmla="*/ 1 h 3"/>
                  <a:gd name="T8" fmla="*/ 1 w 2"/>
                  <a:gd name="T9" fmla="*/ 3 h 3"/>
                  <a:gd name="T10" fmla="*/ 1 w 2"/>
                  <a:gd name="T11" fmla="*/ 2 h 3"/>
                  <a:gd name="T12" fmla="*/ 2 w 2"/>
                  <a:gd name="T13" fmla="*/ 1 h 3"/>
                  <a:gd name="T14" fmla="*/ 1 w 2"/>
                  <a:gd name="T15" fmla="*/ 1 h 3"/>
                  <a:gd name="T16" fmla="*/ 0 w 2"/>
                  <a:gd name="T17" fmla="*/ 1 h 3"/>
                  <a:gd name="T18" fmla="*/ 1 w 2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199"/>
              <p:cNvSpPr>
                <a:spLocks noChangeArrowheads="1"/>
              </p:cNvSpPr>
              <p:nvPr/>
            </p:nvSpPr>
            <p:spPr bwMode="auto">
              <a:xfrm>
                <a:off x="594" y="4062"/>
                <a:ext cx="14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200"/>
              <p:cNvSpPr>
                <a:spLocks noEditPoints="1"/>
              </p:cNvSpPr>
              <p:nvPr/>
            </p:nvSpPr>
            <p:spPr bwMode="auto">
              <a:xfrm>
                <a:off x="586" y="4062"/>
                <a:ext cx="22" cy="14"/>
              </a:xfrm>
              <a:custGeom>
                <a:avLst/>
                <a:gdLst>
                  <a:gd name="T0" fmla="*/ 2 w 3"/>
                  <a:gd name="T1" fmla="*/ 2 h 2"/>
                  <a:gd name="T2" fmla="*/ 0 w 3"/>
                  <a:gd name="T3" fmla="*/ 1 h 2"/>
                  <a:gd name="T4" fmla="*/ 2 w 3"/>
                  <a:gd name="T5" fmla="*/ 0 h 2"/>
                  <a:gd name="T6" fmla="*/ 3 w 3"/>
                  <a:gd name="T7" fmla="*/ 1 h 2"/>
                  <a:gd name="T8" fmla="*/ 2 w 3"/>
                  <a:gd name="T9" fmla="*/ 2 h 2"/>
                  <a:gd name="T10" fmla="*/ 2 w 3"/>
                  <a:gd name="T11" fmla="*/ 2 h 2"/>
                  <a:gd name="T12" fmla="*/ 3 w 3"/>
                  <a:gd name="T13" fmla="*/ 1 h 2"/>
                  <a:gd name="T14" fmla="*/ 2 w 3"/>
                  <a:gd name="T15" fmla="*/ 0 h 2"/>
                  <a:gd name="T16" fmla="*/ 1 w 3"/>
                  <a:gd name="T17" fmla="*/ 1 h 2"/>
                  <a:gd name="T18" fmla="*/ 2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lose/>
                    <a:moveTo>
                      <a:pt x="2" y="2"/>
                    </a:moveTo>
                    <a:cubicBezTo>
                      <a:pt x="2" y="2"/>
                      <a:pt x="3" y="2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Oval 201"/>
              <p:cNvSpPr>
                <a:spLocks noChangeArrowheads="1"/>
              </p:cNvSpPr>
              <p:nvPr/>
            </p:nvSpPr>
            <p:spPr bwMode="auto">
              <a:xfrm>
                <a:off x="347" y="3743"/>
                <a:ext cx="14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202"/>
              <p:cNvSpPr>
                <a:spLocks noEditPoints="1"/>
              </p:cNvSpPr>
              <p:nvPr/>
            </p:nvSpPr>
            <p:spPr bwMode="auto">
              <a:xfrm>
                <a:off x="347" y="3743"/>
                <a:ext cx="14" cy="14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1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1 h 2"/>
                  <a:gd name="T18" fmla="*/ 1 w 2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Oval 203"/>
              <p:cNvSpPr>
                <a:spLocks noChangeArrowheads="1"/>
              </p:cNvSpPr>
              <p:nvPr/>
            </p:nvSpPr>
            <p:spPr bwMode="auto">
              <a:xfrm>
                <a:off x="253" y="3786"/>
                <a:ext cx="14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204"/>
              <p:cNvSpPr>
                <a:spLocks noEditPoints="1"/>
              </p:cNvSpPr>
              <p:nvPr/>
            </p:nvSpPr>
            <p:spPr bwMode="auto">
              <a:xfrm>
                <a:off x="253" y="3786"/>
                <a:ext cx="14" cy="1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1 h 2"/>
                  <a:gd name="T8" fmla="*/ 1 w 2"/>
                  <a:gd name="T9" fmla="*/ 2 h 2"/>
                  <a:gd name="T10" fmla="*/ 1 w 2"/>
                  <a:gd name="T11" fmla="*/ 2 h 2"/>
                  <a:gd name="T12" fmla="*/ 1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1"/>
                      <a:pt x="1" y="2"/>
                      <a:pt x="1" y="2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" name="Freeform 206"/>
            <p:cNvSpPr>
              <a:spLocks/>
            </p:cNvSpPr>
            <p:nvPr/>
          </p:nvSpPr>
          <p:spPr bwMode="auto">
            <a:xfrm>
              <a:off x="195" y="3496"/>
              <a:ext cx="14" cy="7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1 h 1"/>
                <a:gd name="T6" fmla="*/ 2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7"/>
            <p:cNvSpPr>
              <a:spLocks noEditPoints="1"/>
            </p:cNvSpPr>
            <p:nvPr/>
          </p:nvSpPr>
          <p:spPr bwMode="auto">
            <a:xfrm>
              <a:off x="195" y="3496"/>
              <a:ext cx="14" cy="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0 h 1"/>
                <a:gd name="T8" fmla="*/ 1 w 2"/>
                <a:gd name="T9" fmla="*/ 1 h 1"/>
                <a:gd name="T10" fmla="*/ 1 w 2"/>
                <a:gd name="T11" fmla="*/ 1 h 1"/>
                <a:gd name="T12" fmla="*/ 2 w 2"/>
                <a:gd name="T13" fmla="*/ 0 h 1"/>
                <a:gd name="T14" fmla="*/ 1 w 2"/>
                <a:gd name="T15" fmla="*/ 0 h 1"/>
                <a:gd name="T16" fmla="*/ 0 w 2"/>
                <a:gd name="T17" fmla="*/ 1 h 1"/>
                <a:gd name="T18" fmla="*/ 1 w 2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1" y="1"/>
                  </a:cubicBezTo>
                  <a:close/>
                  <a:moveTo>
                    <a:pt x="1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208"/>
            <p:cNvSpPr>
              <a:spLocks noChangeArrowheads="1"/>
            </p:cNvSpPr>
            <p:nvPr/>
          </p:nvSpPr>
          <p:spPr bwMode="auto">
            <a:xfrm>
              <a:off x="209" y="3394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9"/>
            <p:cNvSpPr>
              <a:spLocks noEditPoints="1"/>
            </p:cNvSpPr>
            <p:nvPr/>
          </p:nvSpPr>
          <p:spPr bwMode="auto">
            <a:xfrm>
              <a:off x="209" y="3394"/>
              <a:ext cx="7" cy="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  <a:gd name="T14" fmla="*/ 0 w 1"/>
                <a:gd name="T15" fmla="*/ 0 h 1"/>
                <a:gd name="T16" fmla="*/ 0 w 1"/>
                <a:gd name="T17" fmla="*/ 1 h 1"/>
                <a:gd name="T18" fmla="*/ 0 w 1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210"/>
            <p:cNvSpPr>
              <a:spLocks noChangeArrowheads="1"/>
            </p:cNvSpPr>
            <p:nvPr/>
          </p:nvSpPr>
          <p:spPr bwMode="auto">
            <a:xfrm>
              <a:off x="260" y="3365"/>
              <a:ext cx="14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1"/>
            <p:cNvSpPr>
              <a:spLocks noEditPoints="1"/>
            </p:cNvSpPr>
            <p:nvPr/>
          </p:nvSpPr>
          <p:spPr bwMode="auto">
            <a:xfrm>
              <a:off x="260" y="3365"/>
              <a:ext cx="14" cy="15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1 h 2"/>
                <a:gd name="T8" fmla="*/ 1 w 2"/>
                <a:gd name="T9" fmla="*/ 2 h 2"/>
                <a:gd name="T10" fmla="*/ 1 w 2"/>
                <a:gd name="T11" fmla="*/ 1 h 2"/>
                <a:gd name="T12" fmla="*/ 2 w 2"/>
                <a:gd name="T13" fmla="*/ 1 h 2"/>
                <a:gd name="T14" fmla="*/ 1 w 2"/>
                <a:gd name="T15" fmla="*/ 0 h 2"/>
                <a:gd name="T16" fmla="*/ 0 w 2"/>
                <a:gd name="T17" fmla="*/ 1 h 2"/>
                <a:gd name="T18" fmla="*/ 1 w 2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lose/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212"/>
            <p:cNvSpPr>
              <a:spLocks noChangeArrowheads="1"/>
            </p:cNvSpPr>
            <p:nvPr/>
          </p:nvSpPr>
          <p:spPr bwMode="auto">
            <a:xfrm>
              <a:off x="325" y="3336"/>
              <a:ext cx="7" cy="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3"/>
            <p:cNvSpPr>
              <a:spLocks noEditPoints="1"/>
            </p:cNvSpPr>
            <p:nvPr/>
          </p:nvSpPr>
          <p:spPr bwMode="auto">
            <a:xfrm>
              <a:off x="318" y="3336"/>
              <a:ext cx="14" cy="15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1 h 2"/>
                <a:gd name="T8" fmla="*/ 1 w 2"/>
                <a:gd name="T9" fmla="*/ 2 h 2"/>
                <a:gd name="T10" fmla="*/ 1 w 2"/>
                <a:gd name="T11" fmla="*/ 2 h 2"/>
                <a:gd name="T12" fmla="*/ 2 w 2"/>
                <a:gd name="T13" fmla="*/ 1 h 2"/>
                <a:gd name="T14" fmla="*/ 1 w 2"/>
                <a:gd name="T15" fmla="*/ 1 h 2"/>
                <a:gd name="T16" fmla="*/ 1 w 2"/>
                <a:gd name="T17" fmla="*/ 1 h 2"/>
                <a:gd name="T18" fmla="*/ 1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lose/>
                  <a:moveTo>
                    <a:pt x="1" y="2"/>
                  </a:move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214"/>
            <p:cNvSpPr>
              <a:spLocks noChangeArrowheads="1"/>
            </p:cNvSpPr>
            <p:nvPr/>
          </p:nvSpPr>
          <p:spPr bwMode="auto">
            <a:xfrm>
              <a:off x="332" y="3242"/>
              <a:ext cx="8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5"/>
            <p:cNvSpPr>
              <a:spLocks noEditPoints="1"/>
            </p:cNvSpPr>
            <p:nvPr/>
          </p:nvSpPr>
          <p:spPr bwMode="auto">
            <a:xfrm>
              <a:off x="332" y="3242"/>
              <a:ext cx="15" cy="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1 w 2"/>
                <a:gd name="T9" fmla="*/ 1 h 1"/>
                <a:gd name="T10" fmla="*/ 1 w 2"/>
                <a:gd name="T11" fmla="*/ 1 h 1"/>
                <a:gd name="T12" fmla="*/ 1 w 2"/>
                <a:gd name="T13" fmla="*/ 1 h 1"/>
                <a:gd name="T14" fmla="*/ 1 w 2"/>
                <a:gd name="T15" fmla="*/ 0 h 1"/>
                <a:gd name="T16" fmla="*/ 0 w 2"/>
                <a:gd name="T17" fmla="*/ 1 h 1"/>
                <a:gd name="T18" fmla="*/ 1 w 2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6"/>
            <p:cNvSpPr>
              <a:spLocks/>
            </p:cNvSpPr>
            <p:nvPr/>
          </p:nvSpPr>
          <p:spPr bwMode="auto">
            <a:xfrm>
              <a:off x="282" y="3257"/>
              <a:ext cx="14" cy="7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7"/>
            <p:cNvSpPr>
              <a:spLocks noEditPoints="1"/>
            </p:cNvSpPr>
            <p:nvPr/>
          </p:nvSpPr>
          <p:spPr bwMode="auto">
            <a:xfrm>
              <a:off x="282" y="3257"/>
              <a:ext cx="14" cy="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0 h 1"/>
                <a:gd name="T6" fmla="*/ 2 w 2"/>
                <a:gd name="T7" fmla="*/ 0 h 1"/>
                <a:gd name="T8" fmla="*/ 1 w 2"/>
                <a:gd name="T9" fmla="*/ 1 h 1"/>
                <a:gd name="T10" fmla="*/ 1 w 2"/>
                <a:gd name="T11" fmla="*/ 1 h 1"/>
                <a:gd name="T12" fmla="*/ 2 w 2"/>
                <a:gd name="T13" fmla="*/ 0 h 1"/>
                <a:gd name="T14" fmla="*/ 1 w 2"/>
                <a:gd name="T15" fmla="*/ 0 h 1"/>
                <a:gd name="T16" fmla="*/ 0 w 2"/>
                <a:gd name="T17" fmla="*/ 0 h 1"/>
                <a:gd name="T18" fmla="*/ 1 w 2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1" y="1"/>
                  </a:cubicBezTo>
                  <a:close/>
                  <a:moveTo>
                    <a:pt x="1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18"/>
            <p:cNvSpPr>
              <a:spLocks noChangeArrowheads="1"/>
            </p:cNvSpPr>
            <p:nvPr/>
          </p:nvSpPr>
          <p:spPr bwMode="auto">
            <a:xfrm>
              <a:off x="202" y="3568"/>
              <a:ext cx="14" cy="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9"/>
            <p:cNvSpPr>
              <a:spLocks noEditPoints="1"/>
            </p:cNvSpPr>
            <p:nvPr/>
          </p:nvSpPr>
          <p:spPr bwMode="auto">
            <a:xfrm>
              <a:off x="202" y="3568"/>
              <a:ext cx="14" cy="22"/>
            </a:xfrm>
            <a:custGeom>
              <a:avLst/>
              <a:gdLst>
                <a:gd name="T0" fmla="*/ 1 w 2"/>
                <a:gd name="T1" fmla="*/ 3 h 3"/>
                <a:gd name="T2" fmla="*/ 0 w 2"/>
                <a:gd name="T3" fmla="*/ 1 h 3"/>
                <a:gd name="T4" fmla="*/ 1 w 2"/>
                <a:gd name="T5" fmla="*/ 0 h 3"/>
                <a:gd name="T6" fmla="*/ 2 w 2"/>
                <a:gd name="T7" fmla="*/ 1 h 3"/>
                <a:gd name="T8" fmla="*/ 1 w 2"/>
                <a:gd name="T9" fmla="*/ 3 h 3"/>
                <a:gd name="T10" fmla="*/ 1 w 2"/>
                <a:gd name="T11" fmla="*/ 2 h 3"/>
                <a:gd name="T12" fmla="*/ 2 w 2"/>
                <a:gd name="T13" fmla="*/ 1 h 3"/>
                <a:gd name="T14" fmla="*/ 1 w 2"/>
                <a:gd name="T15" fmla="*/ 0 h 3"/>
                <a:gd name="T16" fmla="*/ 0 w 2"/>
                <a:gd name="T17" fmla="*/ 1 h 3"/>
                <a:gd name="T18" fmla="*/ 1 w 2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1" y="2"/>
                  </a:moveTo>
                  <a:cubicBezTo>
                    <a:pt x="1" y="2"/>
                    <a:pt x="2" y="2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20"/>
            <p:cNvSpPr>
              <a:spLocks noChangeArrowheads="1"/>
            </p:cNvSpPr>
            <p:nvPr/>
          </p:nvSpPr>
          <p:spPr bwMode="auto">
            <a:xfrm>
              <a:off x="369" y="3677"/>
              <a:ext cx="22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1"/>
            <p:cNvSpPr>
              <a:spLocks noEditPoints="1"/>
            </p:cNvSpPr>
            <p:nvPr/>
          </p:nvSpPr>
          <p:spPr bwMode="auto">
            <a:xfrm>
              <a:off x="369" y="3677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222"/>
            <p:cNvSpPr>
              <a:spLocks noChangeArrowheads="1"/>
            </p:cNvSpPr>
            <p:nvPr/>
          </p:nvSpPr>
          <p:spPr bwMode="auto">
            <a:xfrm>
              <a:off x="282" y="3656"/>
              <a:ext cx="29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3"/>
            <p:cNvSpPr>
              <a:spLocks noEditPoints="1"/>
            </p:cNvSpPr>
            <p:nvPr/>
          </p:nvSpPr>
          <p:spPr bwMode="auto">
            <a:xfrm>
              <a:off x="282" y="3656"/>
              <a:ext cx="29" cy="21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1 h 3"/>
                <a:gd name="T4" fmla="*/ 2 w 4"/>
                <a:gd name="T5" fmla="*/ 0 h 3"/>
                <a:gd name="T6" fmla="*/ 4 w 4"/>
                <a:gd name="T7" fmla="*/ 1 h 3"/>
                <a:gd name="T8" fmla="*/ 2 w 4"/>
                <a:gd name="T9" fmla="*/ 3 h 3"/>
                <a:gd name="T10" fmla="*/ 2 w 4"/>
                <a:gd name="T11" fmla="*/ 3 h 3"/>
                <a:gd name="T12" fmla="*/ 3 w 4"/>
                <a:gd name="T13" fmla="*/ 1 h 3"/>
                <a:gd name="T14" fmla="*/ 2 w 4"/>
                <a:gd name="T15" fmla="*/ 0 h 3"/>
                <a:gd name="T16" fmla="*/ 1 w 4"/>
                <a:gd name="T17" fmla="*/ 1 h 3"/>
                <a:gd name="T18" fmla="*/ 2 w 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3" y="3"/>
                    <a:pt x="2" y="3"/>
                  </a:cubicBezTo>
                  <a:close/>
                  <a:moveTo>
                    <a:pt x="2" y="3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4"/>
            <p:cNvSpPr>
              <a:spLocks/>
            </p:cNvSpPr>
            <p:nvPr/>
          </p:nvSpPr>
          <p:spPr bwMode="auto">
            <a:xfrm>
              <a:off x="463" y="3177"/>
              <a:ext cx="36" cy="36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2 h 5"/>
                <a:gd name="T4" fmla="*/ 3 w 5"/>
                <a:gd name="T5" fmla="*/ 5 h 5"/>
                <a:gd name="T6" fmla="*/ 5 w 5"/>
                <a:gd name="T7" fmla="*/ 2 h 5"/>
                <a:gd name="T8" fmla="*/ 2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5"/>
            <p:cNvSpPr>
              <a:spLocks noEditPoints="1"/>
            </p:cNvSpPr>
            <p:nvPr/>
          </p:nvSpPr>
          <p:spPr bwMode="auto">
            <a:xfrm>
              <a:off x="463" y="3170"/>
              <a:ext cx="36" cy="43"/>
            </a:xfrm>
            <a:custGeom>
              <a:avLst/>
              <a:gdLst>
                <a:gd name="T0" fmla="*/ 3 w 5"/>
                <a:gd name="T1" fmla="*/ 6 h 6"/>
                <a:gd name="T2" fmla="*/ 0 w 5"/>
                <a:gd name="T3" fmla="*/ 3 h 6"/>
                <a:gd name="T4" fmla="*/ 2 w 5"/>
                <a:gd name="T5" fmla="*/ 0 h 6"/>
                <a:gd name="T6" fmla="*/ 5 w 5"/>
                <a:gd name="T7" fmla="*/ 3 h 6"/>
                <a:gd name="T8" fmla="*/ 3 w 5"/>
                <a:gd name="T9" fmla="*/ 6 h 6"/>
                <a:gd name="T10" fmla="*/ 3 w 5"/>
                <a:gd name="T11" fmla="*/ 5 h 6"/>
                <a:gd name="T12" fmla="*/ 5 w 5"/>
                <a:gd name="T13" fmla="*/ 3 h 6"/>
                <a:gd name="T14" fmla="*/ 3 w 5"/>
                <a:gd name="T15" fmla="*/ 1 h 6"/>
                <a:gd name="T16" fmla="*/ 0 w 5"/>
                <a:gd name="T17" fmla="*/ 3 h 6"/>
                <a:gd name="T18" fmla="*/ 3 w 5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5"/>
                    <a:pt x="4" y="6"/>
                    <a:pt x="3" y="6"/>
                  </a:cubicBezTo>
                  <a:close/>
                  <a:moveTo>
                    <a:pt x="3" y="5"/>
                  </a:moveTo>
                  <a:cubicBezTo>
                    <a:pt x="4" y="5"/>
                    <a:pt x="5" y="4"/>
                    <a:pt x="5" y="3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26"/>
            <p:cNvSpPr>
              <a:spLocks noChangeArrowheads="1"/>
            </p:cNvSpPr>
            <p:nvPr/>
          </p:nvSpPr>
          <p:spPr bwMode="auto">
            <a:xfrm>
              <a:off x="840" y="3568"/>
              <a:ext cx="37" cy="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7"/>
            <p:cNvSpPr>
              <a:spLocks noEditPoints="1"/>
            </p:cNvSpPr>
            <p:nvPr/>
          </p:nvSpPr>
          <p:spPr bwMode="auto">
            <a:xfrm>
              <a:off x="840" y="3568"/>
              <a:ext cx="44" cy="44"/>
            </a:xfrm>
            <a:custGeom>
              <a:avLst/>
              <a:gdLst>
                <a:gd name="T0" fmla="*/ 3 w 6"/>
                <a:gd name="T1" fmla="*/ 6 h 6"/>
                <a:gd name="T2" fmla="*/ 0 w 6"/>
                <a:gd name="T3" fmla="*/ 3 h 6"/>
                <a:gd name="T4" fmla="*/ 3 w 6"/>
                <a:gd name="T5" fmla="*/ 0 h 6"/>
                <a:gd name="T6" fmla="*/ 6 w 6"/>
                <a:gd name="T7" fmla="*/ 3 h 6"/>
                <a:gd name="T8" fmla="*/ 3 w 6"/>
                <a:gd name="T9" fmla="*/ 6 h 6"/>
                <a:gd name="T10" fmla="*/ 3 w 6"/>
                <a:gd name="T11" fmla="*/ 5 h 6"/>
                <a:gd name="T12" fmla="*/ 5 w 6"/>
                <a:gd name="T13" fmla="*/ 3 h 6"/>
                <a:gd name="T14" fmla="*/ 3 w 6"/>
                <a:gd name="T15" fmla="*/ 1 h 6"/>
                <a:gd name="T16" fmla="*/ 1 w 6"/>
                <a:gd name="T17" fmla="*/ 3 h 6"/>
                <a:gd name="T18" fmla="*/ 3 w 6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4"/>
                    <a:pt x="4" y="6"/>
                    <a:pt x="3" y="6"/>
                  </a:cubicBezTo>
                  <a:close/>
                  <a:moveTo>
                    <a:pt x="3" y="5"/>
                  </a:moveTo>
                  <a:cubicBezTo>
                    <a:pt x="4" y="5"/>
                    <a:pt x="5" y="4"/>
                    <a:pt x="5" y="3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28"/>
            <p:cNvSpPr>
              <a:spLocks noChangeArrowheads="1"/>
            </p:cNvSpPr>
            <p:nvPr/>
          </p:nvSpPr>
          <p:spPr bwMode="auto">
            <a:xfrm>
              <a:off x="710" y="2597"/>
              <a:ext cx="36" cy="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9"/>
            <p:cNvSpPr>
              <a:spLocks noEditPoints="1"/>
            </p:cNvSpPr>
            <p:nvPr/>
          </p:nvSpPr>
          <p:spPr bwMode="auto">
            <a:xfrm>
              <a:off x="703" y="2589"/>
              <a:ext cx="43" cy="44"/>
            </a:xfrm>
            <a:custGeom>
              <a:avLst/>
              <a:gdLst>
                <a:gd name="T0" fmla="*/ 3 w 6"/>
                <a:gd name="T1" fmla="*/ 6 h 6"/>
                <a:gd name="T2" fmla="*/ 0 w 6"/>
                <a:gd name="T3" fmla="*/ 3 h 6"/>
                <a:gd name="T4" fmla="*/ 3 w 6"/>
                <a:gd name="T5" fmla="*/ 0 h 6"/>
                <a:gd name="T6" fmla="*/ 6 w 6"/>
                <a:gd name="T7" fmla="*/ 3 h 6"/>
                <a:gd name="T8" fmla="*/ 3 w 6"/>
                <a:gd name="T9" fmla="*/ 6 h 6"/>
                <a:gd name="T10" fmla="*/ 3 w 6"/>
                <a:gd name="T11" fmla="*/ 5 h 6"/>
                <a:gd name="T12" fmla="*/ 5 w 6"/>
                <a:gd name="T13" fmla="*/ 3 h 6"/>
                <a:gd name="T14" fmla="*/ 3 w 6"/>
                <a:gd name="T15" fmla="*/ 1 h 6"/>
                <a:gd name="T16" fmla="*/ 1 w 6"/>
                <a:gd name="T17" fmla="*/ 3 h 6"/>
                <a:gd name="T18" fmla="*/ 3 w 6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5"/>
                    <a:pt x="5" y="6"/>
                    <a:pt x="3" y="6"/>
                  </a:cubicBezTo>
                  <a:close/>
                  <a:moveTo>
                    <a:pt x="3" y="5"/>
                  </a:moveTo>
                  <a:cubicBezTo>
                    <a:pt x="4" y="5"/>
                    <a:pt x="5" y="5"/>
                    <a:pt x="5" y="3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5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230"/>
            <p:cNvSpPr>
              <a:spLocks noChangeArrowheads="1"/>
            </p:cNvSpPr>
            <p:nvPr/>
          </p:nvSpPr>
          <p:spPr bwMode="auto">
            <a:xfrm>
              <a:off x="942" y="2597"/>
              <a:ext cx="22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1"/>
            <p:cNvSpPr>
              <a:spLocks noEditPoints="1"/>
            </p:cNvSpPr>
            <p:nvPr/>
          </p:nvSpPr>
          <p:spPr bwMode="auto">
            <a:xfrm>
              <a:off x="942" y="2589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4 h 4"/>
                <a:gd name="T12" fmla="*/ 3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4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32"/>
            <p:cNvSpPr>
              <a:spLocks noChangeArrowheads="1"/>
            </p:cNvSpPr>
            <p:nvPr/>
          </p:nvSpPr>
          <p:spPr bwMode="auto">
            <a:xfrm>
              <a:off x="1196" y="2858"/>
              <a:ext cx="22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3"/>
            <p:cNvSpPr>
              <a:spLocks noEditPoints="1"/>
            </p:cNvSpPr>
            <p:nvPr/>
          </p:nvSpPr>
          <p:spPr bwMode="auto">
            <a:xfrm>
              <a:off x="1196" y="2858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4"/>
            <p:cNvSpPr>
              <a:spLocks/>
            </p:cNvSpPr>
            <p:nvPr/>
          </p:nvSpPr>
          <p:spPr bwMode="auto">
            <a:xfrm>
              <a:off x="274" y="2698"/>
              <a:ext cx="37" cy="36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3 h 5"/>
                <a:gd name="T4" fmla="*/ 3 w 5"/>
                <a:gd name="T5" fmla="*/ 5 h 5"/>
                <a:gd name="T6" fmla="*/ 5 w 5"/>
                <a:gd name="T7" fmla="*/ 3 h 5"/>
                <a:gd name="T8" fmla="*/ 2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" y="5"/>
                    <a:pt x="5" y="4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5"/>
            <p:cNvSpPr>
              <a:spLocks noEditPoints="1"/>
            </p:cNvSpPr>
            <p:nvPr/>
          </p:nvSpPr>
          <p:spPr bwMode="auto">
            <a:xfrm>
              <a:off x="274" y="2698"/>
              <a:ext cx="37" cy="44"/>
            </a:xfrm>
            <a:custGeom>
              <a:avLst/>
              <a:gdLst>
                <a:gd name="T0" fmla="*/ 3 w 5"/>
                <a:gd name="T1" fmla="*/ 6 h 6"/>
                <a:gd name="T2" fmla="*/ 0 w 5"/>
                <a:gd name="T3" fmla="*/ 3 h 6"/>
                <a:gd name="T4" fmla="*/ 2 w 5"/>
                <a:gd name="T5" fmla="*/ 0 h 6"/>
                <a:gd name="T6" fmla="*/ 5 w 5"/>
                <a:gd name="T7" fmla="*/ 3 h 6"/>
                <a:gd name="T8" fmla="*/ 3 w 5"/>
                <a:gd name="T9" fmla="*/ 6 h 6"/>
                <a:gd name="T10" fmla="*/ 3 w 5"/>
                <a:gd name="T11" fmla="*/ 5 h 6"/>
                <a:gd name="T12" fmla="*/ 5 w 5"/>
                <a:gd name="T13" fmla="*/ 3 h 6"/>
                <a:gd name="T14" fmla="*/ 2 w 5"/>
                <a:gd name="T15" fmla="*/ 1 h 6"/>
                <a:gd name="T16" fmla="*/ 0 w 5"/>
                <a:gd name="T17" fmla="*/ 3 h 6"/>
                <a:gd name="T18" fmla="*/ 3 w 5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4"/>
                    <a:pt x="4" y="6"/>
                    <a:pt x="3" y="6"/>
                  </a:cubicBezTo>
                  <a:close/>
                  <a:moveTo>
                    <a:pt x="3" y="5"/>
                  </a:moveTo>
                  <a:cubicBezTo>
                    <a:pt x="4" y="5"/>
                    <a:pt x="5" y="4"/>
                    <a:pt x="5" y="3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236"/>
            <p:cNvSpPr>
              <a:spLocks noChangeArrowheads="1"/>
            </p:cNvSpPr>
            <p:nvPr/>
          </p:nvSpPr>
          <p:spPr bwMode="auto">
            <a:xfrm>
              <a:off x="282" y="3017"/>
              <a:ext cx="36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7"/>
            <p:cNvSpPr>
              <a:spLocks noEditPoints="1"/>
            </p:cNvSpPr>
            <p:nvPr/>
          </p:nvSpPr>
          <p:spPr bwMode="auto">
            <a:xfrm>
              <a:off x="282" y="3010"/>
              <a:ext cx="36" cy="36"/>
            </a:xfrm>
            <a:custGeom>
              <a:avLst/>
              <a:gdLst>
                <a:gd name="T0" fmla="*/ 3 w 5"/>
                <a:gd name="T1" fmla="*/ 5 h 5"/>
                <a:gd name="T2" fmla="*/ 0 w 5"/>
                <a:gd name="T3" fmla="*/ 3 h 5"/>
                <a:gd name="T4" fmla="*/ 3 w 5"/>
                <a:gd name="T5" fmla="*/ 0 h 5"/>
                <a:gd name="T6" fmla="*/ 5 w 5"/>
                <a:gd name="T7" fmla="*/ 3 h 5"/>
                <a:gd name="T8" fmla="*/ 3 w 5"/>
                <a:gd name="T9" fmla="*/ 5 h 5"/>
                <a:gd name="T10" fmla="*/ 3 w 5"/>
                <a:gd name="T11" fmla="*/ 5 h 5"/>
                <a:gd name="T12" fmla="*/ 4 w 5"/>
                <a:gd name="T13" fmla="*/ 3 h 5"/>
                <a:gd name="T14" fmla="*/ 3 w 5"/>
                <a:gd name="T15" fmla="*/ 1 h 5"/>
                <a:gd name="T16" fmla="*/ 1 w 5"/>
                <a:gd name="T17" fmla="*/ 3 h 5"/>
                <a:gd name="T18" fmla="*/ 3 w 5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lose/>
                  <a:moveTo>
                    <a:pt x="3" y="5"/>
                  </a:moveTo>
                  <a:cubicBezTo>
                    <a:pt x="3" y="5"/>
                    <a:pt x="4" y="4"/>
                    <a:pt x="4" y="3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238"/>
            <p:cNvSpPr>
              <a:spLocks noChangeArrowheads="1"/>
            </p:cNvSpPr>
            <p:nvPr/>
          </p:nvSpPr>
          <p:spPr bwMode="auto">
            <a:xfrm>
              <a:off x="173" y="2734"/>
              <a:ext cx="36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9"/>
            <p:cNvSpPr>
              <a:spLocks noEditPoints="1"/>
            </p:cNvSpPr>
            <p:nvPr/>
          </p:nvSpPr>
          <p:spPr bwMode="auto">
            <a:xfrm>
              <a:off x="173" y="2727"/>
              <a:ext cx="36" cy="36"/>
            </a:xfrm>
            <a:custGeom>
              <a:avLst/>
              <a:gdLst>
                <a:gd name="T0" fmla="*/ 2 w 5"/>
                <a:gd name="T1" fmla="*/ 5 h 5"/>
                <a:gd name="T2" fmla="*/ 0 w 5"/>
                <a:gd name="T3" fmla="*/ 3 h 5"/>
                <a:gd name="T4" fmla="*/ 2 w 5"/>
                <a:gd name="T5" fmla="*/ 0 h 5"/>
                <a:gd name="T6" fmla="*/ 5 w 5"/>
                <a:gd name="T7" fmla="*/ 3 h 5"/>
                <a:gd name="T8" fmla="*/ 2 w 5"/>
                <a:gd name="T9" fmla="*/ 5 h 5"/>
                <a:gd name="T10" fmla="*/ 2 w 5"/>
                <a:gd name="T11" fmla="*/ 5 h 5"/>
                <a:gd name="T12" fmla="*/ 4 w 5"/>
                <a:gd name="T13" fmla="*/ 3 h 5"/>
                <a:gd name="T14" fmla="*/ 2 w 5"/>
                <a:gd name="T15" fmla="*/ 1 h 5"/>
                <a:gd name="T16" fmla="*/ 1 w 5"/>
                <a:gd name="T17" fmla="*/ 3 h 5"/>
                <a:gd name="T18" fmla="*/ 2 w 5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4"/>
                    <a:pt x="4" y="5"/>
                    <a:pt x="2" y="5"/>
                  </a:cubicBezTo>
                  <a:close/>
                  <a:moveTo>
                    <a:pt x="2" y="5"/>
                  </a:moveTo>
                  <a:cubicBezTo>
                    <a:pt x="3" y="5"/>
                    <a:pt x="4" y="4"/>
                    <a:pt x="4" y="3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240"/>
            <p:cNvSpPr>
              <a:spLocks noChangeArrowheads="1"/>
            </p:cNvSpPr>
            <p:nvPr/>
          </p:nvSpPr>
          <p:spPr bwMode="auto">
            <a:xfrm>
              <a:off x="340" y="2394"/>
              <a:ext cx="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41"/>
            <p:cNvSpPr>
              <a:spLocks noEditPoints="1"/>
            </p:cNvSpPr>
            <p:nvPr/>
          </p:nvSpPr>
          <p:spPr bwMode="auto">
            <a:xfrm>
              <a:off x="332" y="2394"/>
              <a:ext cx="15" cy="1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1 h 2"/>
                <a:gd name="T8" fmla="*/ 1 w 2"/>
                <a:gd name="T9" fmla="*/ 2 h 2"/>
                <a:gd name="T10" fmla="*/ 1 w 2"/>
                <a:gd name="T11" fmla="*/ 2 h 2"/>
                <a:gd name="T12" fmla="*/ 2 w 2"/>
                <a:gd name="T13" fmla="*/ 1 h 2"/>
                <a:gd name="T14" fmla="*/ 1 w 2"/>
                <a:gd name="T15" fmla="*/ 0 h 2"/>
                <a:gd name="T16" fmla="*/ 1 w 2"/>
                <a:gd name="T17" fmla="*/ 1 h 2"/>
                <a:gd name="T18" fmla="*/ 1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lose/>
                  <a:moveTo>
                    <a:pt x="1" y="2"/>
                  </a:moveTo>
                  <a:cubicBezTo>
                    <a:pt x="2" y="2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242"/>
            <p:cNvSpPr>
              <a:spLocks noChangeArrowheads="1"/>
            </p:cNvSpPr>
            <p:nvPr/>
          </p:nvSpPr>
          <p:spPr bwMode="auto">
            <a:xfrm>
              <a:off x="209" y="2974"/>
              <a:ext cx="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43"/>
            <p:cNvSpPr>
              <a:spLocks noEditPoints="1"/>
            </p:cNvSpPr>
            <p:nvPr/>
          </p:nvSpPr>
          <p:spPr bwMode="auto">
            <a:xfrm>
              <a:off x="209" y="2974"/>
              <a:ext cx="15" cy="1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1 h 2"/>
                <a:gd name="T8" fmla="*/ 1 w 2"/>
                <a:gd name="T9" fmla="*/ 2 h 2"/>
                <a:gd name="T10" fmla="*/ 1 w 2"/>
                <a:gd name="T11" fmla="*/ 2 h 2"/>
                <a:gd name="T12" fmla="*/ 1 w 2"/>
                <a:gd name="T13" fmla="*/ 1 h 2"/>
                <a:gd name="T14" fmla="*/ 1 w 2"/>
                <a:gd name="T15" fmla="*/ 0 h 2"/>
                <a:gd name="T16" fmla="*/ 0 w 2"/>
                <a:gd name="T17" fmla="*/ 1 h 2"/>
                <a:gd name="T18" fmla="*/ 1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244"/>
            <p:cNvSpPr>
              <a:spLocks noChangeArrowheads="1"/>
            </p:cNvSpPr>
            <p:nvPr/>
          </p:nvSpPr>
          <p:spPr bwMode="auto">
            <a:xfrm>
              <a:off x="282" y="2879"/>
              <a:ext cx="14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5"/>
            <p:cNvSpPr>
              <a:spLocks noEditPoints="1"/>
            </p:cNvSpPr>
            <p:nvPr/>
          </p:nvSpPr>
          <p:spPr bwMode="auto">
            <a:xfrm>
              <a:off x="282" y="2879"/>
              <a:ext cx="14" cy="8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1 w 2"/>
                <a:gd name="T9" fmla="*/ 1 h 1"/>
                <a:gd name="T10" fmla="*/ 1 w 2"/>
                <a:gd name="T11" fmla="*/ 1 h 1"/>
                <a:gd name="T12" fmla="*/ 2 w 2"/>
                <a:gd name="T13" fmla="*/ 1 h 1"/>
                <a:gd name="T14" fmla="*/ 1 w 2"/>
                <a:gd name="T15" fmla="*/ 0 h 1"/>
                <a:gd name="T16" fmla="*/ 1 w 2"/>
                <a:gd name="T17" fmla="*/ 1 h 1"/>
                <a:gd name="T18" fmla="*/ 1 w 2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lose/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246"/>
            <p:cNvSpPr>
              <a:spLocks noChangeArrowheads="1"/>
            </p:cNvSpPr>
            <p:nvPr/>
          </p:nvSpPr>
          <p:spPr bwMode="auto">
            <a:xfrm>
              <a:off x="427" y="2597"/>
              <a:ext cx="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7"/>
            <p:cNvSpPr>
              <a:spLocks noEditPoints="1"/>
            </p:cNvSpPr>
            <p:nvPr/>
          </p:nvSpPr>
          <p:spPr bwMode="auto">
            <a:xfrm>
              <a:off x="420" y="2597"/>
              <a:ext cx="14" cy="1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1 h 2"/>
                <a:gd name="T8" fmla="*/ 1 w 2"/>
                <a:gd name="T9" fmla="*/ 2 h 2"/>
                <a:gd name="T10" fmla="*/ 1 w 2"/>
                <a:gd name="T11" fmla="*/ 2 h 2"/>
                <a:gd name="T12" fmla="*/ 2 w 2"/>
                <a:gd name="T13" fmla="*/ 1 h 2"/>
                <a:gd name="T14" fmla="*/ 1 w 2"/>
                <a:gd name="T15" fmla="*/ 0 h 2"/>
                <a:gd name="T16" fmla="*/ 1 w 2"/>
                <a:gd name="T17" fmla="*/ 1 h 2"/>
                <a:gd name="T18" fmla="*/ 1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lose/>
                  <a:moveTo>
                    <a:pt x="1" y="2"/>
                  </a:moveTo>
                  <a:cubicBezTo>
                    <a:pt x="2" y="2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248"/>
            <p:cNvSpPr>
              <a:spLocks noChangeArrowheads="1"/>
            </p:cNvSpPr>
            <p:nvPr/>
          </p:nvSpPr>
          <p:spPr bwMode="auto">
            <a:xfrm>
              <a:off x="398" y="2778"/>
              <a:ext cx="14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9"/>
            <p:cNvSpPr>
              <a:spLocks noEditPoints="1"/>
            </p:cNvSpPr>
            <p:nvPr/>
          </p:nvSpPr>
          <p:spPr bwMode="auto">
            <a:xfrm>
              <a:off x="398" y="2778"/>
              <a:ext cx="14" cy="1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1 h 2"/>
                <a:gd name="T8" fmla="*/ 1 w 2"/>
                <a:gd name="T9" fmla="*/ 2 h 2"/>
                <a:gd name="T10" fmla="*/ 1 w 2"/>
                <a:gd name="T11" fmla="*/ 2 h 2"/>
                <a:gd name="T12" fmla="*/ 2 w 2"/>
                <a:gd name="T13" fmla="*/ 1 h 2"/>
                <a:gd name="T14" fmla="*/ 1 w 2"/>
                <a:gd name="T15" fmla="*/ 0 h 2"/>
                <a:gd name="T16" fmla="*/ 0 w 2"/>
                <a:gd name="T17" fmla="*/ 1 h 2"/>
                <a:gd name="T18" fmla="*/ 1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lose/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250"/>
            <p:cNvSpPr>
              <a:spLocks noChangeArrowheads="1"/>
            </p:cNvSpPr>
            <p:nvPr/>
          </p:nvSpPr>
          <p:spPr bwMode="auto">
            <a:xfrm>
              <a:off x="579" y="2669"/>
              <a:ext cx="36" cy="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51"/>
            <p:cNvSpPr>
              <a:spLocks noEditPoints="1"/>
            </p:cNvSpPr>
            <p:nvPr/>
          </p:nvSpPr>
          <p:spPr bwMode="auto">
            <a:xfrm>
              <a:off x="579" y="2669"/>
              <a:ext cx="44" cy="36"/>
            </a:xfrm>
            <a:custGeom>
              <a:avLst/>
              <a:gdLst>
                <a:gd name="T0" fmla="*/ 3 w 6"/>
                <a:gd name="T1" fmla="*/ 5 h 5"/>
                <a:gd name="T2" fmla="*/ 0 w 6"/>
                <a:gd name="T3" fmla="*/ 2 h 5"/>
                <a:gd name="T4" fmla="*/ 3 w 6"/>
                <a:gd name="T5" fmla="*/ 0 h 5"/>
                <a:gd name="T6" fmla="*/ 6 w 6"/>
                <a:gd name="T7" fmla="*/ 2 h 5"/>
                <a:gd name="T8" fmla="*/ 3 w 6"/>
                <a:gd name="T9" fmla="*/ 5 h 5"/>
                <a:gd name="T10" fmla="*/ 3 w 6"/>
                <a:gd name="T11" fmla="*/ 5 h 5"/>
                <a:gd name="T12" fmla="*/ 5 w 6"/>
                <a:gd name="T13" fmla="*/ 2 h 5"/>
                <a:gd name="T14" fmla="*/ 3 w 6"/>
                <a:gd name="T15" fmla="*/ 0 h 5"/>
                <a:gd name="T16" fmla="*/ 1 w 6"/>
                <a:gd name="T17" fmla="*/ 2 h 5"/>
                <a:gd name="T18" fmla="*/ 3 w 6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5">
                  <a:moveTo>
                    <a:pt x="3" y="5"/>
                  </a:move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4"/>
                    <a:pt x="4" y="5"/>
                    <a:pt x="3" y="5"/>
                  </a:cubicBezTo>
                  <a:close/>
                  <a:moveTo>
                    <a:pt x="3" y="5"/>
                  </a:moveTo>
                  <a:cubicBezTo>
                    <a:pt x="4" y="4"/>
                    <a:pt x="5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1" y="4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252"/>
            <p:cNvSpPr>
              <a:spLocks noChangeArrowheads="1"/>
            </p:cNvSpPr>
            <p:nvPr/>
          </p:nvSpPr>
          <p:spPr bwMode="auto">
            <a:xfrm>
              <a:off x="180" y="3213"/>
              <a:ext cx="36" cy="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53"/>
            <p:cNvSpPr>
              <a:spLocks noEditPoints="1"/>
            </p:cNvSpPr>
            <p:nvPr/>
          </p:nvSpPr>
          <p:spPr bwMode="auto">
            <a:xfrm>
              <a:off x="180" y="3206"/>
              <a:ext cx="44" cy="43"/>
            </a:xfrm>
            <a:custGeom>
              <a:avLst/>
              <a:gdLst>
                <a:gd name="T0" fmla="*/ 3 w 6"/>
                <a:gd name="T1" fmla="*/ 6 h 6"/>
                <a:gd name="T2" fmla="*/ 0 w 6"/>
                <a:gd name="T3" fmla="*/ 3 h 6"/>
                <a:gd name="T4" fmla="*/ 3 w 6"/>
                <a:gd name="T5" fmla="*/ 0 h 6"/>
                <a:gd name="T6" fmla="*/ 6 w 6"/>
                <a:gd name="T7" fmla="*/ 3 h 6"/>
                <a:gd name="T8" fmla="*/ 3 w 6"/>
                <a:gd name="T9" fmla="*/ 6 h 6"/>
                <a:gd name="T10" fmla="*/ 3 w 6"/>
                <a:gd name="T11" fmla="*/ 5 h 6"/>
                <a:gd name="T12" fmla="*/ 5 w 6"/>
                <a:gd name="T13" fmla="*/ 3 h 6"/>
                <a:gd name="T14" fmla="*/ 3 w 6"/>
                <a:gd name="T15" fmla="*/ 1 h 6"/>
                <a:gd name="T16" fmla="*/ 1 w 6"/>
                <a:gd name="T17" fmla="*/ 3 h 6"/>
                <a:gd name="T18" fmla="*/ 3 w 6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5"/>
                    <a:pt x="4" y="6"/>
                    <a:pt x="3" y="6"/>
                  </a:cubicBezTo>
                  <a:close/>
                  <a:moveTo>
                    <a:pt x="3" y="5"/>
                  </a:moveTo>
                  <a:cubicBezTo>
                    <a:pt x="4" y="5"/>
                    <a:pt x="5" y="4"/>
                    <a:pt x="5" y="3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254"/>
            <p:cNvSpPr>
              <a:spLocks noChangeArrowheads="1"/>
            </p:cNvSpPr>
            <p:nvPr/>
          </p:nvSpPr>
          <p:spPr bwMode="auto">
            <a:xfrm>
              <a:off x="478" y="3286"/>
              <a:ext cx="36" cy="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5"/>
            <p:cNvSpPr>
              <a:spLocks noEditPoints="1"/>
            </p:cNvSpPr>
            <p:nvPr/>
          </p:nvSpPr>
          <p:spPr bwMode="auto">
            <a:xfrm>
              <a:off x="478" y="3286"/>
              <a:ext cx="36" cy="43"/>
            </a:xfrm>
            <a:custGeom>
              <a:avLst/>
              <a:gdLst>
                <a:gd name="T0" fmla="*/ 2 w 5"/>
                <a:gd name="T1" fmla="*/ 6 h 6"/>
                <a:gd name="T2" fmla="*/ 0 w 5"/>
                <a:gd name="T3" fmla="*/ 3 h 6"/>
                <a:gd name="T4" fmla="*/ 2 w 5"/>
                <a:gd name="T5" fmla="*/ 0 h 6"/>
                <a:gd name="T6" fmla="*/ 5 w 5"/>
                <a:gd name="T7" fmla="*/ 3 h 6"/>
                <a:gd name="T8" fmla="*/ 2 w 5"/>
                <a:gd name="T9" fmla="*/ 6 h 6"/>
                <a:gd name="T10" fmla="*/ 2 w 5"/>
                <a:gd name="T11" fmla="*/ 5 h 6"/>
                <a:gd name="T12" fmla="*/ 5 w 5"/>
                <a:gd name="T13" fmla="*/ 3 h 6"/>
                <a:gd name="T14" fmla="*/ 2 w 5"/>
                <a:gd name="T15" fmla="*/ 1 h 6"/>
                <a:gd name="T16" fmla="*/ 0 w 5"/>
                <a:gd name="T17" fmla="*/ 3 h 6"/>
                <a:gd name="T18" fmla="*/ 2 w 5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2" y="6"/>
                  </a:move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4"/>
                    <a:pt x="4" y="6"/>
                    <a:pt x="2" y="6"/>
                  </a:cubicBezTo>
                  <a:close/>
                  <a:moveTo>
                    <a:pt x="2" y="5"/>
                  </a:moveTo>
                  <a:cubicBezTo>
                    <a:pt x="4" y="5"/>
                    <a:pt x="5" y="4"/>
                    <a:pt x="5" y="3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256"/>
            <p:cNvSpPr>
              <a:spLocks noChangeArrowheads="1"/>
            </p:cNvSpPr>
            <p:nvPr/>
          </p:nvSpPr>
          <p:spPr bwMode="auto">
            <a:xfrm>
              <a:off x="492" y="2314"/>
              <a:ext cx="36" cy="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7"/>
            <p:cNvSpPr>
              <a:spLocks noEditPoints="1"/>
            </p:cNvSpPr>
            <p:nvPr/>
          </p:nvSpPr>
          <p:spPr bwMode="auto">
            <a:xfrm>
              <a:off x="492" y="2314"/>
              <a:ext cx="44" cy="43"/>
            </a:xfrm>
            <a:custGeom>
              <a:avLst/>
              <a:gdLst>
                <a:gd name="T0" fmla="*/ 3 w 6"/>
                <a:gd name="T1" fmla="*/ 6 h 6"/>
                <a:gd name="T2" fmla="*/ 0 w 6"/>
                <a:gd name="T3" fmla="*/ 3 h 6"/>
                <a:gd name="T4" fmla="*/ 3 w 6"/>
                <a:gd name="T5" fmla="*/ 0 h 6"/>
                <a:gd name="T6" fmla="*/ 6 w 6"/>
                <a:gd name="T7" fmla="*/ 3 h 6"/>
                <a:gd name="T8" fmla="*/ 3 w 6"/>
                <a:gd name="T9" fmla="*/ 6 h 6"/>
                <a:gd name="T10" fmla="*/ 3 w 6"/>
                <a:gd name="T11" fmla="*/ 5 h 6"/>
                <a:gd name="T12" fmla="*/ 5 w 6"/>
                <a:gd name="T13" fmla="*/ 3 h 6"/>
                <a:gd name="T14" fmla="*/ 3 w 6"/>
                <a:gd name="T15" fmla="*/ 1 h 6"/>
                <a:gd name="T16" fmla="*/ 1 w 6"/>
                <a:gd name="T17" fmla="*/ 3 h 6"/>
                <a:gd name="T18" fmla="*/ 3 w 6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4"/>
                    <a:pt x="4" y="6"/>
                    <a:pt x="3" y="6"/>
                  </a:cubicBezTo>
                  <a:close/>
                  <a:moveTo>
                    <a:pt x="3" y="5"/>
                  </a:moveTo>
                  <a:cubicBezTo>
                    <a:pt x="4" y="5"/>
                    <a:pt x="5" y="4"/>
                    <a:pt x="5" y="3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8"/>
            <p:cNvSpPr>
              <a:spLocks/>
            </p:cNvSpPr>
            <p:nvPr/>
          </p:nvSpPr>
          <p:spPr bwMode="auto">
            <a:xfrm>
              <a:off x="499" y="2698"/>
              <a:ext cx="37" cy="36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3 h 5"/>
                <a:gd name="T4" fmla="*/ 3 w 5"/>
                <a:gd name="T5" fmla="*/ 5 h 5"/>
                <a:gd name="T6" fmla="*/ 5 w 5"/>
                <a:gd name="T7" fmla="*/ 3 h 5"/>
                <a:gd name="T8" fmla="*/ 2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" y="5"/>
                    <a:pt x="5" y="4"/>
                    <a:pt x="5" y="3"/>
                  </a:cubicBezTo>
                  <a:cubicBezTo>
                    <a:pt x="5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9"/>
            <p:cNvSpPr>
              <a:spLocks noEditPoints="1"/>
            </p:cNvSpPr>
            <p:nvPr/>
          </p:nvSpPr>
          <p:spPr bwMode="auto">
            <a:xfrm>
              <a:off x="499" y="2698"/>
              <a:ext cx="37" cy="44"/>
            </a:xfrm>
            <a:custGeom>
              <a:avLst/>
              <a:gdLst>
                <a:gd name="T0" fmla="*/ 3 w 5"/>
                <a:gd name="T1" fmla="*/ 6 h 6"/>
                <a:gd name="T2" fmla="*/ 0 w 5"/>
                <a:gd name="T3" fmla="*/ 3 h 6"/>
                <a:gd name="T4" fmla="*/ 2 w 5"/>
                <a:gd name="T5" fmla="*/ 0 h 6"/>
                <a:gd name="T6" fmla="*/ 5 w 5"/>
                <a:gd name="T7" fmla="*/ 3 h 6"/>
                <a:gd name="T8" fmla="*/ 3 w 5"/>
                <a:gd name="T9" fmla="*/ 6 h 6"/>
                <a:gd name="T10" fmla="*/ 3 w 5"/>
                <a:gd name="T11" fmla="*/ 5 h 6"/>
                <a:gd name="T12" fmla="*/ 4 w 5"/>
                <a:gd name="T13" fmla="*/ 3 h 6"/>
                <a:gd name="T14" fmla="*/ 2 w 5"/>
                <a:gd name="T15" fmla="*/ 1 h 6"/>
                <a:gd name="T16" fmla="*/ 1 w 5"/>
                <a:gd name="T17" fmla="*/ 3 h 6"/>
                <a:gd name="T18" fmla="*/ 3 w 5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4"/>
                    <a:pt x="4" y="6"/>
                    <a:pt x="3" y="6"/>
                  </a:cubicBezTo>
                  <a:close/>
                  <a:moveTo>
                    <a:pt x="3" y="5"/>
                  </a:moveTo>
                  <a:cubicBezTo>
                    <a:pt x="4" y="5"/>
                    <a:pt x="4" y="4"/>
                    <a:pt x="4" y="3"/>
                  </a:cubicBezTo>
                  <a:cubicBezTo>
                    <a:pt x="4" y="2"/>
                    <a:pt x="4" y="1"/>
                    <a:pt x="2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4"/>
                    <a:pt x="1" y="5"/>
                    <a:pt x="3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60"/>
            <p:cNvSpPr>
              <a:spLocks/>
            </p:cNvSpPr>
            <p:nvPr/>
          </p:nvSpPr>
          <p:spPr bwMode="auto">
            <a:xfrm>
              <a:off x="289" y="3119"/>
              <a:ext cx="29" cy="29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2 h 4"/>
                <a:gd name="T4" fmla="*/ 2 w 4"/>
                <a:gd name="T5" fmla="*/ 4 h 4"/>
                <a:gd name="T6" fmla="*/ 4 w 4"/>
                <a:gd name="T7" fmla="*/ 2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61"/>
            <p:cNvSpPr>
              <a:spLocks noEditPoints="1"/>
            </p:cNvSpPr>
            <p:nvPr/>
          </p:nvSpPr>
          <p:spPr bwMode="auto">
            <a:xfrm>
              <a:off x="289" y="3119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4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3" y="3"/>
                    <a:pt x="4" y="3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Oval 262"/>
            <p:cNvSpPr>
              <a:spLocks noChangeArrowheads="1"/>
            </p:cNvSpPr>
            <p:nvPr/>
          </p:nvSpPr>
          <p:spPr bwMode="auto">
            <a:xfrm>
              <a:off x="144" y="3075"/>
              <a:ext cx="29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63"/>
            <p:cNvSpPr>
              <a:spLocks noEditPoints="1"/>
            </p:cNvSpPr>
            <p:nvPr/>
          </p:nvSpPr>
          <p:spPr bwMode="auto">
            <a:xfrm>
              <a:off x="144" y="3075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0 h 4"/>
                <a:gd name="T16" fmla="*/ 1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64"/>
            <p:cNvSpPr>
              <a:spLocks/>
            </p:cNvSpPr>
            <p:nvPr/>
          </p:nvSpPr>
          <p:spPr bwMode="auto">
            <a:xfrm>
              <a:off x="369" y="3344"/>
              <a:ext cx="22" cy="29"/>
            </a:xfrm>
            <a:custGeom>
              <a:avLst/>
              <a:gdLst>
                <a:gd name="T0" fmla="*/ 2 w 3"/>
                <a:gd name="T1" fmla="*/ 1 h 4"/>
                <a:gd name="T2" fmla="*/ 0 w 3"/>
                <a:gd name="T3" fmla="*/ 2 h 4"/>
                <a:gd name="T4" fmla="*/ 2 w 3"/>
                <a:gd name="T5" fmla="*/ 4 h 4"/>
                <a:gd name="T6" fmla="*/ 3 w 3"/>
                <a:gd name="T7" fmla="*/ 2 h 4"/>
                <a:gd name="T8" fmla="*/ 2 w 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5"/>
            <p:cNvSpPr>
              <a:spLocks noEditPoints="1"/>
            </p:cNvSpPr>
            <p:nvPr/>
          </p:nvSpPr>
          <p:spPr bwMode="auto">
            <a:xfrm>
              <a:off x="369" y="3344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4 h 4"/>
                <a:gd name="T12" fmla="*/ 3 w 4"/>
                <a:gd name="T13" fmla="*/ 2 h 4"/>
                <a:gd name="T14" fmla="*/ 2 w 4"/>
                <a:gd name="T15" fmla="*/ 1 h 4"/>
                <a:gd name="T16" fmla="*/ 0 w 4"/>
                <a:gd name="T17" fmla="*/ 2 h 4"/>
                <a:gd name="T18" fmla="*/ 2 w 4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4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266"/>
            <p:cNvSpPr>
              <a:spLocks noChangeArrowheads="1"/>
            </p:cNvSpPr>
            <p:nvPr/>
          </p:nvSpPr>
          <p:spPr bwMode="auto">
            <a:xfrm>
              <a:off x="528" y="3271"/>
              <a:ext cx="22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7"/>
            <p:cNvSpPr>
              <a:spLocks noEditPoints="1"/>
            </p:cNvSpPr>
            <p:nvPr/>
          </p:nvSpPr>
          <p:spPr bwMode="auto">
            <a:xfrm>
              <a:off x="521" y="3264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268"/>
            <p:cNvSpPr>
              <a:spLocks noChangeArrowheads="1"/>
            </p:cNvSpPr>
            <p:nvPr/>
          </p:nvSpPr>
          <p:spPr bwMode="auto">
            <a:xfrm>
              <a:off x="775" y="3257"/>
              <a:ext cx="22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9"/>
            <p:cNvSpPr>
              <a:spLocks noEditPoints="1"/>
            </p:cNvSpPr>
            <p:nvPr/>
          </p:nvSpPr>
          <p:spPr bwMode="auto">
            <a:xfrm>
              <a:off x="775" y="3257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1 h 4"/>
                <a:gd name="T16" fmla="*/ 0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4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270"/>
            <p:cNvSpPr>
              <a:spLocks noChangeArrowheads="1"/>
            </p:cNvSpPr>
            <p:nvPr/>
          </p:nvSpPr>
          <p:spPr bwMode="auto">
            <a:xfrm>
              <a:off x="303" y="3757"/>
              <a:ext cx="29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71"/>
            <p:cNvSpPr>
              <a:spLocks noEditPoints="1"/>
            </p:cNvSpPr>
            <p:nvPr/>
          </p:nvSpPr>
          <p:spPr bwMode="auto">
            <a:xfrm>
              <a:off x="303" y="3750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4 h 4"/>
                <a:gd name="T12" fmla="*/ 3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4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Oval 272"/>
            <p:cNvSpPr>
              <a:spLocks noChangeArrowheads="1"/>
            </p:cNvSpPr>
            <p:nvPr/>
          </p:nvSpPr>
          <p:spPr bwMode="auto">
            <a:xfrm>
              <a:off x="449" y="3960"/>
              <a:ext cx="21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73"/>
            <p:cNvSpPr>
              <a:spLocks noEditPoints="1"/>
            </p:cNvSpPr>
            <p:nvPr/>
          </p:nvSpPr>
          <p:spPr bwMode="auto">
            <a:xfrm>
              <a:off x="449" y="3960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1 h 4"/>
                <a:gd name="T16" fmla="*/ 0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Oval 274"/>
            <p:cNvSpPr>
              <a:spLocks noChangeArrowheads="1"/>
            </p:cNvSpPr>
            <p:nvPr/>
          </p:nvSpPr>
          <p:spPr bwMode="auto">
            <a:xfrm>
              <a:off x="630" y="3888"/>
              <a:ext cx="29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5"/>
            <p:cNvSpPr>
              <a:spLocks noEditPoints="1"/>
            </p:cNvSpPr>
            <p:nvPr/>
          </p:nvSpPr>
          <p:spPr bwMode="auto">
            <a:xfrm>
              <a:off x="630" y="3888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6"/>
            <p:cNvSpPr>
              <a:spLocks/>
            </p:cNvSpPr>
            <p:nvPr/>
          </p:nvSpPr>
          <p:spPr bwMode="auto">
            <a:xfrm>
              <a:off x="703" y="3779"/>
              <a:ext cx="21" cy="22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1 h 3"/>
                <a:gd name="T4" fmla="*/ 2 w 3"/>
                <a:gd name="T5" fmla="*/ 3 h 3"/>
                <a:gd name="T6" fmla="*/ 3 w 3"/>
                <a:gd name="T7" fmla="*/ 1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7"/>
            <p:cNvSpPr>
              <a:spLocks noEditPoints="1"/>
            </p:cNvSpPr>
            <p:nvPr/>
          </p:nvSpPr>
          <p:spPr bwMode="auto">
            <a:xfrm>
              <a:off x="703" y="3779"/>
              <a:ext cx="21" cy="22"/>
            </a:xfrm>
            <a:custGeom>
              <a:avLst/>
              <a:gdLst>
                <a:gd name="T0" fmla="*/ 2 w 3"/>
                <a:gd name="T1" fmla="*/ 3 h 3"/>
                <a:gd name="T2" fmla="*/ 0 w 3"/>
                <a:gd name="T3" fmla="*/ 1 h 3"/>
                <a:gd name="T4" fmla="*/ 2 w 3"/>
                <a:gd name="T5" fmla="*/ 0 h 3"/>
                <a:gd name="T6" fmla="*/ 3 w 3"/>
                <a:gd name="T7" fmla="*/ 1 h 3"/>
                <a:gd name="T8" fmla="*/ 2 w 3"/>
                <a:gd name="T9" fmla="*/ 3 h 3"/>
                <a:gd name="T10" fmla="*/ 2 w 3"/>
                <a:gd name="T11" fmla="*/ 3 h 3"/>
                <a:gd name="T12" fmla="*/ 3 w 3"/>
                <a:gd name="T13" fmla="*/ 1 h 3"/>
                <a:gd name="T14" fmla="*/ 2 w 3"/>
                <a:gd name="T15" fmla="*/ 0 h 3"/>
                <a:gd name="T16" fmla="*/ 0 w 3"/>
                <a:gd name="T17" fmla="*/ 1 h 3"/>
                <a:gd name="T18" fmla="*/ 2 w 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2"/>
                    <a:pt x="3" y="3"/>
                    <a:pt x="2" y="3"/>
                  </a:cubicBezTo>
                  <a:close/>
                  <a:moveTo>
                    <a:pt x="2" y="3"/>
                  </a:move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Oval 278"/>
            <p:cNvSpPr>
              <a:spLocks noChangeArrowheads="1"/>
            </p:cNvSpPr>
            <p:nvPr/>
          </p:nvSpPr>
          <p:spPr bwMode="auto">
            <a:xfrm>
              <a:off x="644" y="3605"/>
              <a:ext cx="22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9"/>
            <p:cNvSpPr>
              <a:spLocks noEditPoints="1"/>
            </p:cNvSpPr>
            <p:nvPr/>
          </p:nvSpPr>
          <p:spPr bwMode="auto">
            <a:xfrm>
              <a:off x="644" y="3605"/>
              <a:ext cx="22" cy="21"/>
            </a:xfrm>
            <a:custGeom>
              <a:avLst/>
              <a:gdLst>
                <a:gd name="T0" fmla="*/ 2 w 3"/>
                <a:gd name="T1" fmla="*/ 3 h 3"/>
                <a:gd name="T2" fmla="*/ 0 w 3"/>
                <a:gd name="T3" fmla="*/ 2 h 3"/>
                <a:gd name="T4" fmla="*/ 2 w 3"/>
                <a:gd name="T5" fmla="*/ 0 h 3"/>
                <a:gd name="T6" fmla="*/ 3 w 3"/>
                <a:gd name="T7" fmla="*/ 2 h 3"/>
                <a:gd name="T8" fmla="*/ 2 w 3"/>
                <a:gd name="T9" fmla="*/ 3 h 3"/>
                <a:gd name="T10" fmla="*/ 2 w 3"/>
                <a:gd name="T11" fmla="*/ 3 h 3"/>
                <a:gd name="T12" fmla="*/ 3 w 3"/>
                <a:gd name="T13" fmla="*/ 2 h 3"/>
                <a:gd name="T14" fmla="*/ 2 w 3"/>
                <a:gd name="T15" fmla="*/ 1 h 3"/>
                <a:gd name="T16" fmla="*/ 0 w 3"/>
                <a:gd name="T17" fmla="*/ 2 h 3"/>
                <a:gd name="T18" fmla="*/ 2 w 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3"/>
                    <a:pt x="3" y="3"/>
                    <a:pt x="2" y="3"/>
                  </a:cubicBezTo>
                  <a:close/>
                  <a:moveTo>
                    <a:pt x="2" y="3"/>
                  </a:move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Oval 280"/>
            <p:cNvSpPr>
              <a:spLocks noChangeArrowheads="1"/>
            </p:cNvSpPr>
            <p:nvPr/>
          </p:nvSpPr>
          <p:spPr bwMode="auto">
            <a:xfrm>
              <a:off x="586" y="3568"/>
              <a:ext cx="22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81"/>
            <p:cNvSpPr>
              <a:spLocks noEditPoints="1"/>
            </p:cNvSpPr>
            <p:nvPr/>
          </p:nvSpPr>
          <p:spPr bwMode="auto">
            <a:xfrm>
              <a:off x="586" y="3561"/>
              <a:ext cx="22" cy="29"/>
            </a:xfrm>
            <a:custGeom>
              <a:avLst/>
              <a:gdLst>
                <a:gd name="T0" fmla="*/ 2 w 3"/>
                <a:gd name="T1" fmla="*/ 4 h 4"/>
                <a:gd name="T2" fmla="*/ 0 w 3"/>
                <a:gd name="T3" fmla="*/ 2 h 4"/>
                <a:gd name="T4" fmla="*/ 2 w 3"/>
                <a:gd name="T5" fmla="*/ 0 h 4"/>
                <a:gd name="T6" fmla="*/ 3 w 3"/>
                <a:gd name="T7" fmla="*/ 2 h 4"/>
                <a:gd name="T8" fmla="*/ 2 w 3"/>
                <a:gd name="T9" fmla="*/ 4 h 4"/>
                <a:gd name="T10" fmla="*/ 2 w 3"/>
                <a:gd name="T11" fmla="*/ 3 h 4"/>
                <a:gd name="T12" fmla="*/ 3 w 3"/>
                <a:gd name="T13" fmla="*/ 2 h 4"/>
                <a:gd name="T14" fmla="*/ 2 w 3"/>
                <a:gd name="T15" fmla="*/ 1 h 4"/>
                <a:gd name="T16" fmla="*/ 0 w 3"/>
                <a:gd name="T17" fmla="*/ 2 h 4"/>
                <a:gd name="T18" fmla="*/ 2 w 3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Oval 282"/>
            <p:cNvSpPr>
              <a:spLocks noChangeArrowheads="1"/>
            </p:cNvSpPr>
            <p:nvPr/>
          </p:nvSpPr>
          <p:spPr bwMode="auto">
            <a:xfrm>
              <a:off x="927" y="3844"/>
              <a:ext cx="22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83"/>
            <p:cNvSpPr>
              <a:spLocks noEditPoints="1"/>
            </p:cNvSpPr>
            <p:nvPr/>
          </p:nvSpPr>
          <p:spPr bwMode="auto">
            <a:xfrm>
              <a:off x="920" y="3837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284"/>
            <p:cNvSpPr>
              <a:spLocks noChangeArrowheads="1"/>
            </p:cNvSpPr>
            <p:nvPr/>
          </p:nvSpPr>
          <p:spPr bwMode="auto">
            <a:xfrm>
              <a:off x="1051" y="3895"/>
              <a:ext cx="7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5"/>
            <p:cNvSpPr>
              <a:spLocks noEditPoints="1"/>
            </p:cNvSpPr>
            <p:nvPr/>
          </p:nvSpPr>
          <p:spPr bwMode="auto">
            <a:xfrm>
              <a:off x="1044" y="3895"/>
              <a:ext cx="14" cy="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0 h 1"/>
                <a:gd name="T6" fmla="*/ 2 w 2"/>
                <a:gd name="T7" fmla="*/ 0 h 1"/>
                <a:gd name="T8" fmla="*/ 1 w 2"/>
                <a:gd name="T9" fmla="*/ 1 h 1"/>
                <a:gd name="T10" fmla="*/ 1 w 2"/>
                <a:gd name="T11" fmla="*/ 1 h 1"/>
                <a:gd name="T12" fmla="*/ 2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1" y="1"/>
                  </a:cubicBezTo>
                  <a:close/>
                  <a:moveTo>
                    <a:pt x="1" y="1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286"/>
            <p:cNvSpPr>
              <a:spLocks noChangeArrowheads="1"/>
            </p:cNvSpPr>
            <p:nvPr/>
          </p:nvSpPr>
          <p:spPr bwMode="auto">
            <a:xfrm>
              <a:off x="1029" y="3830"/>
              <a:ext cx="15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7"/>
            <p:cNvSpPr>
              <a:spLocks noEditPoints="1"/>
            </p:cNvSpPr>
            <p:nvPr/>
          </p:nvSpPr>
          <p:spPr bwMode="auto">
            <a:xfrm>
              <a:off x="1029" y="3830"/>
              <a:ext cx="15" cy="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0 h 1"/>
                <a:gd name="T6" fmla="*/ 2 w 2"/>
                <a:gd name="T7" fmla="*/ 0 h 1"/>
                <a:gd name="T8" fmla="*/ 1 w 2"/>
                <a:gd name="T9" fmla="*/ 1 h 1"/>
                <a:gd name="T10" fmla="*/ 1 w 2"/>
                <a:gd name="T11" fmla="*/ 1 h 1"/>
                <a:gd name="T12" fmla="*/ 2 w 2"/>
                <a:gd name="T13" fmla="*/ 0 h 1"/>
                <a:gd name="T14" fmla="*/ 1 w 2"/>
                <a:gd name="T15" fmla="*/ 0 h 1"/>
                <a:gd name="T16" fmla="*/ 0 w 2"/>
                <a:gd name="T17" fmla="*/ 0 h 1"/>
                <a:gd name="T18" fmla="*/ 1 w 2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1" y="1"/>
                    <a:pt x="1" y="1"/>
                  </a:cubicBezTo>
                  <a:close/>
                  <a:moveTo>
                    <a:pt x="1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288"/>
            <p:cNvSpPr>
              <a:spLocks noChangeArrowheads="1"/>
            </p:cNvSpPr>
            <p:nvPr/>
          </p:nvSpPr>
          <p:spPr bwMode="auto">
            <a:xfrm>
              <a:off x="1080" y="3866"/>
              <a:ext cx="7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9"/>
            <p:cNvSpPr>
              <a:spLocks noEditPoints="1"/>
            </p:cNvSpPr>
            <p:nvPr/>
          </p:nvSpPr>
          <p:spPr bwMode="auto">
            <a:xfrm>
              <a:off x="1080" y="3866"/>
              <a:ext cx="7" cy="14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0 w 1"/>
                <a:gd name="T5" fmla="*/ 0 h 2"/>
                <a:gd name="T6" fmla="*/ 1 w 1"/>
                <a:gd name="T7" fmla="*/ 1 h 2"/>
                <a:gd name="T8" fmla="*/ 0 w 1"/>
                <a:gd name="T9" fmla="*/ 2 h 2"/>
                <a:gd name="T10" fmla="*/ 0 w 1"/>
                <a:gd name="T11" fmla="*/ 1 h 2"/>
                <a:gd name="T12" fmla="*/ 1 w 1"/>
                <a:gd name="T13" fmla="*/ 1 h 2"/>
                <a:gd name="T14" fmla="*/ 0 w 1"/>
                <a:gd name="T15" fmla="*/ 0 h 2"/>
                <a:gd name="T16" fmla="*/ 0 w 1"/>
                <a:gd name="T17" fmla="*/ 1 h 2"/>
                <a:gd name="T18" fmla="*/ 0 w 1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lose/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290"/>
            <p:cNvSpPr>
              <a:spLocks noChangeArrowheads="1"/>
            </p:cNvSpPr>
            <p:nvPr/>
          </p:nvSpPr>
          <p:spPr bwMode="auto">
            <a:xfrm>
              <a:off x="993" y="4040"/>
              <a:ext cx="14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91"/>
            <p:cNvSpPr>
              <a:spLocks noEditPoints="1"/>
            </p:cNvSpPr>
            <p:nvPr/>
          </p:nvSpPr>
          <p:spPr bwMode="auto">
            <a:xfrm>
              <a:off x="993" y="4040"/>
              <a:ext cx="14" cy="1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1 h 2"/>
                <a:gd name="T8" fmla="*/ 1 w 2"/>
                <a:gd name="T9" fmla="*/ 2 h 2"/>
                <a:gd name="T10" fmla="*/ 1 w 2"/>
                <a:gd name="T11" fmla="*/ 1 h 2"/>
                <a:gd name="T12" fmla="*/ 1 w 2"/>
                <a:gd name="T13" fmla="*/ 1 h 2"/>
                <a:gd name="T14" fmla="*/ 1 w 2"/>
                <a:gd name="T15" fmla="*/ 0 h 2"/>
                <a:gd name="T16" fmla="*/ 0 w 2"/>
                <a:gd name="T17" fmla="*/ 1 h 2"/>
                <a:gd name="T18" fmla="*/ 1 w 2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292"/>
            <p:cNvSpPr>
              <a:spLocks noChangeArrowheads="1"/>
            </p:cNvSpPr>
            <p:nvPr/>
          </p:nvSpPr>
          <p:spPr bwMode="auto">
            <a:xfrm>
              <a:off x="891" y="3982"/>
              <a:ext cx="15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93"/>
            <p:cNvSpPr>
              <a:spLocks noEditPoints="1"/>
            </p:cNvSpPr>
            <p:nvPr/>
          </p:nvSpPr>
          <p:spPr bwMode="auto">
            <a:xfrm>
              <a:off x="891" y="3982"/>
              <a:ext cx="15" cy="1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1 h 2"/>
                <a:gd name="T8" fmla="*/ 1 w 2"/>
                <a:gd name="T9" fmla="*/ 2 h 2"/>
                <a:gd name="T10" fmla="*/ 1 w 2"/>
                <a:gd name="T11" fmla="*/ 2 h 2"/>
                <a:gd name="T12" fmla="*/ 2 w 2"/>
                <a:gd name="T13" fmla="*/ 1 h 2"/>
                <a:gd name="T14" fmla="*/ 1 w 2"/>
                <a:gd name="T15" fmla="*/ 1 h 2"/>
                <a:gd name="T16" fmla="*/ 0 w 2"/>
                <a:gd name="T17" fmla="*/ 1 h 2"/>
                <a:gd name="T18" fmla="*/ 1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lose/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294"/>
            <p:cNvSpPr>
              <a:spLocks noChangeArrowheads="1"/>
            </p:cNvSpPr>
            <p:nvPr/>
          </p:nvSpPr>
          <p:spPr bwMode="auto">
            <a:xfrm>
              <a:off x="869" y="3931"/>
              <a:ext cx="15" cy="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5"/>
            <p:cNvSpPr>
              <a:spLocks noEditPoints="1"/>
            </p:cNvSpPr>
            <p:nvPr/>
          </p:nvSpPr>
          <p:spPr bwMode="auto">
            <a:xfrm>
              <a:off x="869" y="3931"/>
              <a:ext cx="15" cy="15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1 h 2"/>
                <a:gd name="T8" fmla="*/ 1 w 2"/>
                <a:gd name="T9" fmla="*/ 2 h 2"/>
                <a:gd name="T10" fmla="*/ 1 w 2"/>
                <a:gd name="T11" fmla="*/ 2 h 2"/>
                <a:gd name="T12" fmla="*/ 2 w 2"/>
                <a:gd name="T13" fmla="*/ 1 h 2"/>
                <a:gd name="T14" fmla="*/ 1 w 2"/>
                <a:gd name="T15" fmla="*/ 1 h 2"/>
                <a:gd name="T16" fmla="*/ 0 w 2"/>
                <a:gd name="T17" fmla="*/ 1 h 2"/>
                <a:gd name="T18" fmla="*/ 1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lose/>
                  <a:moveTo>
                    <a:pt x="1" y="2"/>
                  </a:moveTo>
                  <a:cubicBezTo>
                    <a:pt x="1" y="2"/>
                    <a:pt x="2" y="2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296"/>
            <p:cNvSpPr>
              <a:spLocks noChangeArrowheads="1"/>
            </p:cNvSpPr>
            <p:nvPr/>
          </p:nvSpPr>
          <p:spPr bwMode="auto">
            <a:xfrm>
              <a:off x="884" y="4149"/>
              <a:ext cx="7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7"/>
            <p:cNvSpPr>
              <a:spLocks noEditPoints="1"/>
            </p:cNvSpPr>
            <p:nvPr/>
          </p:nvSpPr>
          <p:spPr bwMode="auto">
            <a:xfrm>
              <a:off x="884" y="4149"/>
              <a:ext cx="7" cy="7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  <a:gd name="T14" fmla="*/ 0 w 1"/>
                <a:gd name="T15" fmla="*/ 0 h 1"/>
                <a:gd name="T16" fmla="*/ 0 w 1"/>
                <a:gd name="T17" fmla="*/ 1 h 1"/>
                <a:gd name="T18" fmla="*/ 0 w 1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298"/>
            <p:cNvSpPr>
              <a:spLocks noChangeArrowheads="1"/>
            </p:cNvSpPr>
            <p:nvPr/>
          </p:nvSpPr>
          <p:spPr bwMode="auto">
            <a:xfrm>
              <a:off x="1000" y="4207"/>
              <a:ext cx="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9"/>
            <p:cNvSpPr>
              <a:spLocks noEditPoints="1"/>
            </p:cNvSpPr>
            <p:nvPr/>
          </p:nvSpPr>
          <p:spPr bwMode="auto">
            <a:xfrm>
              <a:off x="1000" y="4207"/>
              <a:ext cx="7" cy="14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0 h 2"/>
                <a:gd name="T6" fmla="*/ 1 w 1"/>
                <a:gd name="T7" fmla="*/ 1 h 2"/>
                <a:gd name="T8" fmla="*/ 1 w 1"/>
                <a:gd name="T9" fmla="*/ 2 h 2"/>
                <a:gd name="T10" fmla="*/ 1 w 1"/>
                <a:gd name="T11" fmla="*/ 1 h 2"/>
                <a:gd name="T12" fmla="*/ 1 w 1"/>
                <a:gd name="T13" fmla="*/ 1 h 2"/>
                <a:gd name="T14" fmla="*/ 1 w 1"/>
                <a:gd name="T15" fmla="*/ 0 h 2"/>
                <a:gd name="T16" fmla="*/ 0 w 1"/>
                <a:gd name="T17" fmla="*/ 1 h 2"/>
                <a:gd name="T18" fmla="*/ 1 w 1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300"/>
            <p:cNvSpPr>
              <a:spLocks noChangeArrowheads="1"/>
            </p:cNvSpPr>
            <p:nvPr/>
          </p:nvSpPr>
          <p:spPr bwMode="auto">
            <a:xfrm>
              <a:off x="1218" y="4287"/>
              <a:ext cx="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301"/>
            <p:cNvSpPr>
              <a:spLocks noEditPoints="1"/>
            </p:cNvSpPr>
            <p:nvPr/>
          </p:nvSpPr>
          <p:spPr bwMode="auto">
            <a:xfrm>
              <a:off x="1218" y="4287"/>
              <a:ext cx="7" cy="14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0 h 2"/>
                <a:gd name="T6" fmla="*/ 1 w 1"/>
                <a:gd name="T7" fmla="*/ 1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1 h 2"/>
                <a:gd name="T14" fmla="*/ 1 w 1"/>
                <a:gd name="T15" fmla="*/ 0 h 2"/>
                <a:gd name="T16" fmla="*/ 0 w 1"/>
                <a:gd name="T17" fmla="*/ 1 h 2"/>
                <a:gd name="T18" fmla="*/ 1 w 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302"/>
            <p:cNvSpPr>
              <a:spLocks noChangeArrowheads="1"/>
            </p:cNvSpPr>
            <p:nvPr/>
          </p:nvSpPr>
          <p:spPr bwMode="auto">
            <a:xfrm>
              <a:off x="2219" y="3699"/>
              <a:ext cx="43" cy="4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303"/>
            <p:cNvSpPr>
              <a:spLocks noEditPoints="1"/>
            </p:cNvSpPr>
            <p:nvPr/>
          </p:nvSpPr>
          <p:spPr bwMode="auto">
            <a:xfrm>
              <a:off x="2219" y="3699"/>
              <a:ext cx="51" cy="44"/>
            </a:xfrm>
            <a:custGeom>
              <a:avLst/>
              <a:gdLst>
                <a:gd name="T0" fmla="*/ 3 w 7"/>
                <a:gd name="T1" fmla="*/ 6 h 6"/>
                <a:gd name="T2" fmla="*/ 0 w 7"/>
                <a:gd name="T3" fmla="*/ 3 h 6"/>
                <a:gd name="T4" fmla="*/ 3 w 7"/>
                <a:gd name="T5" fmla="*/ 0 h 6"/>
                <a:gd name="T6" fmla="*/ 7 w 7"/>
                <a:gd name="T7" fmla="*/ 3 h 6"/>
                <a:gd name="T8" fmla="*/ 3 w 7"/>
                <a:gd name="T9" fmla="*/ 6 h 6"/>
                <a:gd name="T10" fmla="*/ 3 w 7"/>
                <a:gd name="T11" fmla="*/ 5 h 6"/>
                <a:gd name="T12" fmla="*/ 6 w 7"/>
                <a:gd name="T13" fmla="*/ 3 h 6"/>
                <a:gd name="T14" fmla="*/ 3 w 7"/>
                <a:gd name="T15" fmla="*/ 1 h 6"/>
                <a:gd name="T16" fmla="*/ 1 w 7"/>
                <a:gd name="T17" fmla="*/ 3 h 6"/>
                <a:gd name="T18" fmla="*/ 3 w 7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5"/>
                    <a:pt x="5" y="6"/>
                    <a:pt x="3" y="6"/>
                  </a:cubicBezTo>
                  <a:close/>
                  <a:moveTo>
                    <a:pt x="3" y="5"/>
                  </a:moveTo>
                  <a:cubicBezTo>
                    <a:pt x="5" y="5"/>
                    <a:pt x="6" y="4"/>
                    <a:pt x="6" y="3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304"/>
            <p:cNvSpPr>
              <a:spLocks/>
            </p:cNvSpPr>
            <p:nvPr/>
          </p:nvSpPr>
          <p:spPr bwMode="auto">
            <a:xfrm>
              <a:off x="1464" y="3873"/>
              <a:ext cx="37" cy="36"/>
            </a:xfrm>
            <a:custGeom>
              <a:avLst/>
              <a:gdLst>
                <a:gd name="T0" fmla="*/ 0 w 5"/>
                <a:gd name="T1" fmla="*/ 2 h 5"/>
                <a:gd name="T2" fmla="*/ 2 w 5"/>
                <a:gd name="T3" fmla="*/ 5 h 5"/>
                <a:gd name="T4" fmla="*/ 5 w 5"/>
                <a:gd name="T5" fmla="*/ 2 h 5"/>
                <a:gd name="T6" fmla="*/ 2 w 5"/>
                <a:gd name="T7" fmla="*/ 0 h 5"/>
                <a:gd name="T8" fmla="*/ 0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4"/>
                    <a:pt x="1" y="5"/>
                    <a:pt x="2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5"/>
            <p:cNvSpPr>
              <a:spLocks/>
            </p:cNvSpPr>
            <p:nvPr/>
          </p:nvSpPr>
          <p:spPr bwMode="auto">
            <a:xfrm>
              <a:off x="1247" y="3844"/>
              <a:ext cx="50" cy="51"/>
            </a:xfrm>
            <a:custGeom>
              <a:avLst/>
              <a:gdLst>
                <a:gd name="T0" fmla="*/ 0 w 7"/>
                <a:gd name="T1" fmla="*/ 4 h 7"/>
                <a:gd name="T2" fmla="*/ 4 w 7"/>
                <a:gd name="T3" fmla="*/ 7 h 7"/>
                <a:gd name="T4" fmla="*/ 7 w 7"/>
                <a:gd name="T5" fmla="*/ 4 h 7"/>
                <a:gd name="T6" fmla="*/ 4 w 7"/>
                <a:gd name="T7" fmla="*/ 0 h 7"/>
                <a:gd name="T8" fmla="*/ 0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4"/>
                  </a:move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6"/>
            <p:cNvSpPr>
              <a:spLocks/>
            </p:cNvSpPr>
            <p:nvPr/>
          </p:nvSpPr>
          <p:spPr bwMode="auto">
            <a:xfrm>
              <a:off x="1377" y="3859"/>
              <a:ext cx="51" cy="50"/>
            </a:xfrm>
            <a:custGeom>
              <a:avLst/>
              <a:gdLst>
                <a:gd name="T0" fmla="*/ 0 w 7"/>
                <a:gd name="T1" fmla="*/ 3 h 7"/>
                <a:gd name="T2" fmla="*/ 4 w 7"/>
                <a:gd name="T3" fmla="*/ 7 h 7"/>
                <a:gd name="T4" fmla="*/ 7 w 7"/>
                <a:gd name="T5" fmla="*/ 3 h 7"/>
                <a:gd name="T6" fmla="*/ 4 w 7"/>
                <a:gd name="T7" fmla="*/ 0 h 7"/>
                <a:gd name="T8" fmla="*/ 0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3"/>
                  </a:moveTo>
                  <a:cubicBezTo>
                    <a:pt x="0" y="5"/>
                    <a:pt x="2" y="7"/>
                    <a:pt x="4" y="7"/>
                  </a:cubicBezTo>
                  <a:cubicBezTo>
                    <a:pt x="6" y="7"/>
                    <a:pt x="7" y="5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Oval 307"/>
            <p:cNvSpPr>
              <a:spLocks noChangeArrowheads="1"/>
            </p:cNvSpPr>
            <p:nvPr/>
          </p:nvSpPr>
          <p:spPr bwMode="auto">
            <a:xfrm>
              <a:off x="1573" y="3663"/>
              <a:ext cx="51" cy="51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308"/>
            <p:cNvSpPr>
              <a:spLocks noChangeArrowheads="1"/>
            </p:cNvSpPr>
            <p:nvPr/>
          </p:nvSpPr>
          <p:spPr bwMode="auto">
            <a:xfrm>
              <a:off x="1341" y="3010"/>
              <a:ext cx="36" cy="36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309"/>
            <p:cNvSpPr>
              <a:spLocks noChangeArrowheads="1"/>
            </p:cNvSpPr>
            <p:nvPr/>
          </p:nvSpPr>
          <p:spPr bwMode="auto">
            <a:xfrm>
              <a:off x="1638" y="2785"/>
              <a:ext cx="37" cy="36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10"/>
            <p:cNvSpPr>
              <a:spLocks/>
            </p:cNvSpPr>
            <p:nvPr/>
          </p:nvSpPr>
          <p:spPr bwMode="auto">
            <a:xfrm>
              <a:off x="1675" y="2321"/>
              <a:ext cx="36" cy="36"/>
            </a:xfrm>
            <a:custGeom>
              <a:avLst/>
              <a:gdLst>
                <a:gd name="T0" fmla="*/ 0 w 5"/>
                <a:gd name="T1" fmla="*/ 3 h 5"/>
                <a:gd name="T2" fmla="*/ 3 w 5"/>
                <a:gd name="T3" fmla="*/ 5 h 5"/>
                <a:gd name="T4" fmla="*/ 5 w 5"/>
                <a:gd name="T5" fmla="*/ 3 h 5"/>
                <a:gd name="T6" fmla="*/ 2 w 5"/>
                <a:gd name="T7" fmla="*/ 0 h 5"/>
                <a:gd name="T8" fmla="*/ 0 w 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cubicBezTo>
                    <a:pt x="0" y="4"/>
                    <a:pt x="1" y="5"/>
                    <a:pt x="3" y="5"/>
                  </a:cubicBezTo>
                  <a:cubicBezTo>
                    <a:pt x="4" y="5"/>
                    <a:pt x="5" y="4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311"/>
            <p:cNvSpPr>
              <a:spLocks noChangeArrowheads="1"/>
            </p:cNvSpPr>
            <p:nvPr/>
          </p:nvSpPr>
          <p:spPr bwMode="auto">
            <a:xfrm>
              <a:off x="1058" y="3003"/>
              <a:ext cx="36" cy="36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312"/>
            <p:cNvSpPr>
              <a:spLocks noChangeArrowheads="1"/>
            </p:cNvSpPr>
            <p:nvPr/>
          </p:nvSpPr>
          <p:spPr bwMode="auto">
            <a:xfrm>
              <a:off x="848" y="3133"/>
              <a:ext cx="58" cy="58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Oval 313"/>
            <p:cNvSpPr>
              <a:spLocks noChangeArrowheads="1"/>
            </p:cNvSpPr>
            <p:nvPr/>
          </p:nvSpPr>
          <p:spPr bwMode="auto">
            <a:xfrm>
              <a:off x="1022" y="4004"/>
              <a:ext cx="51" cy="50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314"/>
            <p:cNvSpPr>
              <a:spLocks noChangeArrowheads="1"/>
            </p:cNvSpPr>
            <p:nvPr/>
          </p:nvSpPr>
          <p:spPr bwMode="auto">
            <a:xfrm>
              <a:off x="804" y="3880"/>
              <a:ext cx="29" cy="37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Oval 315"/>
            <p:cNvSpPr>
              <a:spLocks noChangeArrowheads="1"/>
            </p:cNvSpPr>
            <p:nvPr/>
          </p:nvSpPr>
          <p:spPr bwMode="auto">
            <a:xfrm>
              <a:off x="644" y="3547"/>
              <a:ext cx="29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Oval 316"/>
            <p:cNvSpPr>
              <a:spLocks noChangeArrowheads="1"/>
            </p:cNvSpPr>
            <p:nvPr/>
          </p:nvSpPr>
          <p:spPr bwMode="auto">
            <a:xfrm>
              <a:off x="514" y="3685"/>
              <a:ext cx="29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Oval 317"/>
            <p:cNvSpPr>
              <a:spLocks noChangeArrowheads="1"/>
            </p:cNvSpPr>
            <p:nvPr/>
          </p:nvSpPr>
          <p:spPr bwMode="auto">
            <a:xfrm>
              <a:off x="579" y="3960"/>
              <a:ext cx="29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Oval 318"/>
            <p:cNvSpPr>
              <a:spLocks noChangeArrowheads="1"/>
            </p:cNvSpPr>
            <p:nvPr/>
          </p:nvSpPr>
          <p:spPr bwMode="auto">
            <a:xfrm>
              <a:off x="565" y="4018"/>
              <a:ext cx="21" cy="2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Oval 319"/>
            <p:cNvSpPr>
              <a:spLocks noChangeArrowheads="1"/>
            </p:cNvSpPr>
            <p:nvPr/>
          </p:nvSpPr>
          <p:spPr bwMode="auto">
            <a:xfrm>
              <a:off x="514" y="3982"/>
              <a:ext cx="22" cy="14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Oval 320"/>
            <p:cNvSpPr>
              <a:spLocks noChangeArrowheads="1"/>
            </p:cNvSpPr>
            <p:nvPr/>
          </p:nvSpPr>
          <p:spPr bwMode="auto">
            <a:xfrm>
              <a:off x="507" y="3924"/>
              <a:ext cx="21" cy="14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321"/>
            <p:cNvSpPr>
              <a:spLocks noChangeArrowheads="1"/>
            </p:cNvSpPr>
            <p:nvPr/>
          </p:nvSpPr>
          <p:spPr bwMode="auto">
            <a:xfrm>
              <a:off x="536" y="3873"/>
              <a:ext cx="21" cy="2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322"/>
            <p:cNvSpPr>
              <a:spLocks noChangeArrowheads="1"/>
            </p:cNvSpPr>
            <p:nvPr/>
          </p:nvSpPr>
          <p:spPr bwMode="auto">
            <a:xfrm>
              <a:off x="695" y="3996"/>
              <a:ext cx="15" cy="2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Oval 323"/>
            <p:cNvSpPr>
              <a:spLocks noChangeArrowheads="1"/>
            </p:cNvSpPr>
            <p:nvPr/>
          </p:nvSpPr>
          <p:spPr bwMode="auto">
            <a:xfrm>
              <a:off x="920" y="4054"/>
              <a:ext cx="29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Oval 324"/>
            <p:cNvSpPr>
              <a:spLocks noChangeArrowheads="1"/>
            </p:cNvSpPr>
            <p:nvPr/>
          </p:nvSpPr>
          <p:spPr bwMode="auto">
            <a:xfrm>
              <a:off x="1109" y="4083"/>
              <a:ext cx="22" cy="15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Oval 325"/>
            <p:cNvSpPr>
              <a:spLocks noChangeArrowheads="1"/>
            </p:cNvSpPr>
            <p:nvPr/>
          </p:nvSpPr>
          <p:spPr bwMode="auto">
            <a:xfrm>
              <a:off x="1094" y="3844"/>
              <a:ext cx="15" cy="15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Oval 326"/>
            <p:cNvSpPr>
              <a:spLocks noChangeArrowheads="1"/>
            </p:cNvSpPr>
            <p:nvPr/>
          </p:nvSpPr>
          <p:spPr bwMode="auto">
            <a:xfrm>
              <a:off x="1051" y="3859"/>
              <a:ext cx="14" cy="14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Oval 327"/>
            <p:cNvSpPr>
              <a:spLocks noChangeArrowheads="1"/>
            </p:cNvSpPr>
            <p:nvPr/>
          </p:nvSpPr>
          <p:spPr bwMode="auto">
            <a:xfrm>
              <a:off x="1145" y="4098"/>
              <a:ext cx="15" cy="14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Oval 328"/>
            <p:cNvSpPr>
              <a:spLocks noChangeArrowheads="1"/>
            </p:cNvSpPr>
            <p:nvPr/>
          </p:nvSpPr>
          <p:spPr bwMode="auto">
            <a:xfrm>
              <a:off x="1109" y="4141"/>
              <a:ext cx="22" cy="2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Oval 329"/>
            <p:cNvSpPr>
              <a:spLocks noChangeArrowheads="1"/>
            </p:cNvSpPr>
            <p:nvPr/>
          </p:nvSpPr>
          <p:spPr bwMode="auto">
            <a:xfrm>
              <a:off x="935" y="3750"/>
              <a:ext cx="14" cy="14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330"/>
            <p:cNvSpPr>
              <a:spLocks noChangeArrowheads="1"/>
            </p:cNvSpPr>
            <p:nvPr/>
          </p:nvSpPr>
          <p:spPr bwMode="auto">
            <a:xfrm>
              <a:off x="1058" y="3779"/>
              <a:ext cx="29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Oval 331"/>
            <p:cNvSpPr>
              <a:spLocks noChangeArrowheads="1"/>
            </p:cNvSpPr>
            <p:nvPr/>
          </p:nvSpPr>
          <p:spPr bwMode="auto">
            <a:xfrm>
              <a:off x="601" y="3380"/>
              <a:ext cx="22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332"/>
            <p:cNvSpPr>
              <a:spLocks noChangeArrowheads="1"/>
            </p:cNvSpPr>
            <p:nvPr/>
          </p:nvSpPr>
          <p:spPr bwMode="auto">
            <a:xfrm>
              <a:off x="710" y="2908"/>
              <a:ext cx="22" cy="2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33"/>
            <p:cNvSpPr>
              <a:spLocks/>
            </p:cNvSpPr>
            <p:nvPr/>
          </p:nvSpPr>
          <p:spPr bwMode="auto">
            <a:xfrm>
              <a:off x="463" y="2959"/>
              <a:ext cx="36" cy="44"/>
            </a:xfrm>
            <a:custGeom>
              <a:avLst/>
              <a:gdLst>
                <a:gd name="T0" fmla="*/ 0 w 5"/>
                <a:gd name="T1" fmla="*/ 3 h 6"/>
                <a:gd name="T2" fmla="*/ 3 w 5"/>
                <a:gd name="T3" fmla="*/ 6 h 6"/>
                <a:gd name="T4" fmla="*/ 5 w 5"/>
                <a:gd name="T5" fmla="*/ 3 h 6"/>
                <a:gd name="T6" fmla="*/ 2 w 5"/>
                <a:gd name="T7" fmla="*/ 0 h 6"/>
                <a:gd name="T8" fmla="*/ 0 w 5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3"/>
                  </a:moveTo>
                  <a:cubicBezTo>
                    <a:pt x="0" y="5"/>
                    <a:pt x="1" y="6"/>
                    <a:pt x="3" y="6"/>
                  </a:cubicBezTo>
                  <a:cubicBezTo>
                    <a:pt x="4" y="6"/>
                    <a:pt x="5" y="5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34"/>
            <p:cNvSpPr>
              <a:spLocks/>
            </p:cNvSpPr>
            <p:nvPr/>
          </p:nvSpPr>
          <p:spPr bwMode="auto">
            <a:xfrm>
              <a:off x="398" y="2698"/>
              <a:ext cx="22" cy="22"/>
            </a:xfrm>
            <a:custGeom>
              <a:avLst/>
              <a:gdLst>
                <a:gd name="T0" fmla="*/ 0 w 3"/>
                <a:gd name="T1" fmla="*/ 1 h 3"/>
                <a:gd name="T2" fmla="*/ 2 w 3"/>
                <a:gd name="T3" fmla="*/ 3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Oval 335"/>
            <p:cNvSpPr>
              <a:spLocks noChangeArrowheads="1"/>
            </p:cNvSpPr>
            <p:nvPr/>
          </p:nvSpPr>
          <p:spPr bwMode="auto">
            <a:xfrm>
              <a:off x="565" y="2640"/>
              <a:ext cx="21" cy="2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336"/>
            <p:cNvSpPr>
              <a:spLocks noChangeArrowheads="1"/>
            </p:cNvSpPr>
            <p:nvPr/>
          </p:nvSpPr>
          <p:spPr bwMode="auto">
            <a:xfrm>
              <a:off x="478" y="2850"/>
              <a:ext cx="29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337"/>
            <p:cNvSpPr>
              <a:spLocks noChangeArrowheads="1"/>
            </p:cNvSpPr>
            <p:nvPr/>
          </p:nvSpPr>
          <p:spPr bwMode="auto">
            <a:xfrm>
              <a:off x="630" y="2916"/>
              <a:ext cx="22" cy="21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Oval 338"/>
            <p:cNvSpPr>
              <a:spLocks noChangeArrowheads="1"/>
            </p:cNvSpPr>
            <p:nvPr/>
          </p:nvSpPr>
          <p:spPr bwMode="auto">
            <a:xfrm>
              <a:off x="840" y="2589"/>
              <a:ext cx="22" cy="2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339"/>
            <p:cNvSpPr>
              <a:spLocks noChangeArrowheads="1"/>
            </p:cNvSpPr>
            <p:nvPr/>
          </p:nvSpPr>
          <p:spPr bwMode="auto">
            <a:xfrm>
              <a:off x="470" y="2423"/>
              <a:ext cx="29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340"/>
            <p:cNvSpPr>
              <a:spLocks noChangeArrowheads="1"/>
            </p:cNvSpPr>
            <p:nvPr/>
          </p:nvSpPr>
          <p:spPr bwMode="auto">
            <a:xfrm>
              <a:off x="819" y="2328"/>
              <a:ext cx="21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341"/>
            <p:cNvSpPr>
              <a:spLocks noChangeArrowheads="1"/>
            </p:cNvSpPr>
            <p:nvPr/>
          </p:nvSpPr>
          <p:spPr bwMode="auto">
            <a:xfrm>
              <a:off x="303" y="2502"/>
              <a:ext cx="29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342"/>
            <p:cNvSpPr>
              <a:spLocks noChangeArrowheads="1"/>
            </p:cNvSpPr>
            <p:nvPr/>
          </p:nvSpPr>
          <p:spPr bwMode="auto">
            <a:xfrm>
              <a:off x="289" y="3423"/>
              <a:ext cx="22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43"/>
            <p:cNvSpPr>
              <a:spLocks/>
            </p:cNvSpPr>
            <p:nvPr/>
          </p:nvSpPr>
          <p:spPr bwMode="auto">
            <a:xfrm>
              <a:off x="470" y="3844"/>
              <a:ext cx="22" cy="22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3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344"/>
            <p:cNvSpPr>
              <a:spLocks noChangeArrowheads="1"/>
            </p:cNvSpPr>
            <p:nvPr/>
          </p:nvSpPr>
          <p:spPr bwMode="auto">
            <a:xfrm>
              <a:off x="739" y="3909"/>
              <a:ext cx="29" cy="2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Oval 345"/>
            <p:cNvSpPr>
              <a:spLocks noChangeArrowheads="1"/>
            </p:cNvSpPr>
            <p:nvPr/>
          </p:nvSpPr>
          <p:spPr bwMode="auto">
            <a:xfrm>
              <a:off x="782" y="4076"/>
              <a:ext cx="22" cy="2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Oval 346"/>
            <p:cNvSpPr>
              <a:spLocks noChangeArrowheads="1"/>
            </p:cNvSpPr>
            <p:nvPr/>
          </p:nvSpPr>
          <p:spPr bwMode="auto">
            <a:xfrm>
              <a:off x="761" y="3706"/>
              <a:ext cx="29" cy="29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Oval 347"/>
            <p:cNvSpPr>
              <a:spLocks noChangeArrowheads="1"/>
            </p:cNvSpPr>
            <p:nvPr/>
          </p:nvSpPr>
          <p:spPr bwMode="auto">
            <a:xfrm>
              <a:off x="1058" y="4228"/>
              <a:ext cx="22" cy="2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48"/>
            <p:cNvSpPr>
              <a:spLocks/>
            </p:cNvSpPr>
            <p:nvPr/>
          </p:nvSpPr>
          <p:spPr bwMode="auto">
            <a:xfrm>
              <a:off x="1501" y="4062"/>
              <a:ext cx="21" cy="21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3 h 3"/>
                <a:gd name="T4" fmla="*/ 3 w 3"/>
                <a:gd name="T5" fmla="*/ 2 h 3"/>
                <a:gd name="T6" fmla="*/ 2 w 3"/>
                <a:gd name="T7" fmla="*/ 0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0" y="3"/>
                    <a:pt x="1" y="3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Oval 349"/>
            <p:cNvSpPr>
              <a:spLocks noChangeArrowheads="1"/>
            </p:cNvSpPr>
            <p:nvPr/>
          </p:nvSpPr>
          <p:spPr bwMode="auto">
            <a:xfrm>
              <a:off x="1646" y="3423"/>
              <a:ext cx="22" cy="2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Oval 350"/>
            <p:cNvSpPr>
              <a:spLocks noChangeArrowheads="1"/>
            </p:cNvSpPr>
            <p:nvPr/>
          </p:nvSpPr>
          <p:spPr bwMode="auto">
            <a:xfrm>
              <a:off x="550" y="3735"/>
              <a:ext cx="29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51"/>
            <p:cNvSpPr>
              <a:spLocks noEditPoints="1"/>
            </p:cNvSpPr>
            <p:nvPr/>
          </p:nvSpPr>
          <p:spPr bwMode="auto">
            <a:xfrm>
              <a:off x="550" y="3735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0 h 4"/>
                <a:gd name="T16" fmla="*/ 0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Oval 352"/>
            <p:cNvSpPr>
              <a:spLocks noChangeArrowheads="1"/>
            </p:cNvSpPr>
            <p:nvPr/>
          </p:nvSpPr>
          <p:spPr bwMode="auto">
            <a:xfrm>
              <a:off x="732" y="3619"/>
              <a:ext cx="29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53"/>
            <p:cNvSpPr>
              <a:spLocks noEditPoints="1"/>
            </p:cNvSpPr>
            <p:nvPr/>
          </p:nvSpPr>
          <p:spPr bwMode="auto">
            <a:xfrm>
              <a:off x="732" y="3612"/>
              <a:ext cx="29" cy="36"/>
            </a:xfrm>
            <a:custGeom>
              <a:avLst/>
              <a:gdLst>
                <a:gd name="T0" fmla="*/ 2 w 4"/>
                <a:gd name="T1" fmla="*/ 5 h 5"/>
                <a:gd name="T2" fmla="*/ 0 w 4"/>
                <a:gd name="T3" fmla="*/ 2 h 5"/>
                <a:gd name="T4" fmla="*/ 2 w 4"/>
                <a:gd name="T5" fmla="*/ 0 h 5"/>
                <a:gd name="T6" fmla="*/ 4 w 4"/>
                <a:gd name="T7" fmla="*/ 2 h 5"/>
                <a:gd name="T8" fmla="*/ 2 w 4"/>
                <a:gd name="T9" fmla="*/ 5 h 5"/>
                <a:gd name="T10" fmla="*/ 2 w 4"/>
                <a:gd name="T11" fmla="*/ 4 h 5"/>
                <a:gd name="T12" fmla="*/ 3 w 4"/>
                <a:gd name="T13" fmla="*/ 2 h 5"/>
                <a:gd name="T14" fmla="*/ 2 w 4"/>
                <a:gd name="T15" fmla="*/ 1 h 5"/>
                <a:gd name="T16" fmla="*/ 1 w 4"/>
                <a:gd name="T17" fmla="*/ 2 h 5"/>
                <a:gd name="T18" fmla="*/ 2 w 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3" y="5"/>
                    <a:pt x="2" y="5"/>
                  </a:cubicBezTo>
                  <a:close/>
                  <a:moveTo>
                    <a:pt x="2" y="4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Oval 354"/>
            <p:cNvSpPr>
              <a:spLocks noChangeArrowheads="1"/>
            </p:cNvSpPr>
            <p:nvPr/>
          </p:nvSpPr>
          <p:spPr bwMode="auto">
            <a:xfrm>
              <a:off x="557" y="3416"/>
              <a:ext cx="22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55"/>
            <p:cNvSpPr>
              <a:spLocks noEditPoints="1"/>
            </p:cNvSpPr>
            <p:nvPr/>
          </p:nvSpPr>
          <p:spPr bwMode="auto">
            <a:xfrm>
              <a:off x="550" y="3409"/>
              <a:ext cx="29" cy="36"/>
            </a:xfrm>
            <a:custGeom>
              <a:avLst/>
              <a:gdLst>
                <a:gd name="T0" fmla="*/ 2 w 4"/>
                <a:gd name="T1" fmla="*/ 5 h 5"/>
                <a:gd name="T2" fmla="*/ 0 w 4"/>
                <a:gd name="T3" fmla="*/ 3 h 5"/>
                <a:gd name="T4" fmla="*/ 2 w 4"/>
                <a:gd name="T5" fmla="*/ 0 h 5"/>
                <a:gd name="T6" fmla="*/ 4 w 4"/>
                <a:gd name="T7" fmla="*/ 3 h 5"/>
                <a:gd name="T8" fmla="*/ 2 w 4"/>
                <a:gd name="T9" fmla="*/ 5 h 5"/>
                <a:gd name="T10" fmla="*/ 2 w 4"/>
                <a:gd name="T11" fmla="*/ 4 h 5"/>
                <a:gd name="T12" fmla="*/ 4 w 4"/>
                <a:gd name="T13" fmla="*/ 3 h 5"/>
                <a:gd name="T14" fmla="*/ 2 w 4"/>
                <a:gd name="T15" fmla="*/ 1 h 5"/>
                <a:gd name="T16" fmla="*/ 1 w 4"/>
                <a:gd name="T17" fmla="*/ 3 h 5"/>
                <a:gd name="T18" fmla="*/ 2 w 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1"/>
                    <a:pt x="4" y="3"/>
                  </a:cubicBezTo>
                  <a:cubicBezTo>
                    <a:pt x="4" y="4"/>
                    <a:pt x="4" y="5"/>
                    <a:pt x="2" y="5"/>
                  </a:cubicBezTo>
                  <a:close/>
                  <a:moveTo>
                    <a:pt x="2" y="4"/>
                  </a:moveTo>
                  <a:cubicBezTo>
                    <a:pt x="3" y="4"/>
                    <a:pt x="4" y="3"/>
                    <a:pt x="4" y="3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Oval 356"/>
            <p:cNvSpPr>
              <a:spLocks noChangeArrowheads="1"/>
            </p:cNvSpPr>
            <p:nvPr/>
          </p:nvSpPr>
          <p:spPr bwMode="auto">
            <a:xfrm>
              <a:off x="412" y="3199"/>
              <a:ext cx="29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57"/>
            <p:cNvSpPr>
              <a:spLocks noEditPoints="1"/>
            </p:cNvSpPr>
            <p:nvPr/>
          </p:nvSpPr>
          <p:spPr bwMode="auto">
            <a:xfrm>
              <a:off x="412" y="3191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58"/>
            <p:cNvSpPr>
              <a:spLocks/>
            </p:cNvSpPr>
            <p:nvPr/>
          </p:nvSpPr>
          <p:spPr bwMode="auto">
            <a:xfrm>
              <a:off x="985" y="2959"/>
              <a:ext cx="22" cy="29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2 h 4"/>
                <a:gd name="T4" fmla="*/ 1 w 3"/>
                <a:gd name="T5" fmla="*/ 4 h 4"/>
                <a:gd name="T6" fmla="*/ 3 w 3"/>
                <a:gd name="T7" fmla="*/ 2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59"/>
            <p:cNvSpPr>
              <a:spLocks noEditPoints="1"/>
            </p:cNvSpPr>
            <p:nvPr/>
          </p:nvSpPr>
          <p:spPr bwMode="auto">
            <a:xfrm>
              <a:off x="978" y="2959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Oval 360"/>
            <p:cNvSpPr>
              <a:spLocks noChangeArrowheads="1"/>
            </p:cNvSpPr>
            <p:nvPr/>
          </p:nvSpPr>
          <p:spPr bwMode="auto">
            <a:xfrm>
              <a:off x="761" y="3133"/>
              <a:ext cx="21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361"/>
            <p:cNvSpPr>
              <a:spLocks noEditPoints="1"/>
            </p:cNvSpPr>
            <p:nvPr/>
          </p:nvSpPr>
          <p:spPr bwMode="auto">
            <a:xfrm>
              <a:off x="761" y="3126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Oval 362"/>
            <p:cNvSpPr>
              <a:spLocks noChangeArrowheads="1"/>
            </p:cNvSpPr>
            <p:nvPr/>
          </p:nvSpPr>
          <p:spPr bwMode="auto">
            <a:xfrm>
              <a:off x="978" y="3300"/>
              <a:ext cx="22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63"/>
            <p:cNvSpPr>
              <a:spLocks noEditPoints="1"/>
            </p:cNvSpPr>
            <p:nvPr/>
          </p:nvSpPr>
          <p:spPr bwMode="auto">
            <a:xfrm>
              <a:off x="978" y="3300"/>
              <a:ext cx="29" cy="22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1 h 3"/>
                <a:gd name="T4" fmla="*/ 2 w 4"/>
                <a:gd name="T5" fmla="*/ 0 h 3"/>
                <a:gd name="T6" fmla="*/ 4 w 4"/>
                <a:gd name="T7" fmla="*/ 1 h 3"/>
                <a:gd name="T8" fmla="*/ 2 w 4"/>
                <a:gd name="T9" fmla="*/ 3 h 3"/>
                <a:gd name="T10" fmla="*/ 2 w 4"/>
                <a:gd name="T11" fmla="*/ 3 h 3"/>
                <a:gd name="T12" fmla="*/ 3 w 4"/>
                <a:gd name="T13" fmla="*/ 1 h 3"/>
                <a:gd name="T14" fmla="*/ 2 w 4"/>
                <a:gd name="T15" fmla="*/ 0 h 3"/>
                <a:gd name="T16" fmla="*/ 1 w 4"/>
                <a:gd name="T17" fmla="*/ 1 h 3"/>
                <a:gd name="T18" fmla="*/ 2 w 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3" y="3"/>
                    <a:pt x="2" y="3"/>
                  </a:cubicBezTo>
                  <a:close/>
                  <a:moveTo>
                    <a:pt x="2" y="3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Oval 364"/>
            <p:cNvSpPr>
              <a:spLocks noChangeArrowheads="1"/>
            </p:cNvSpPr>
            <p:nvPr/>
          </p:nvSpPr>
          <p:spPr bwMode="auto">
            <a:xfrm>
              <a:off x="862" y="3148"/>
              <a:ext cx="29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65"/>
            <p:cNvSpPr>
              <a:spLocks noEditPoints="1"/>
            </p:cNvSpPr>
            <p:nvPr/>
          </p:nvSpPr>
          <p:spPr bwMode="auto">
            <a:xfrm>
              <a:off x="862" y="3148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0 h 4"/>
                <a:gd name="T16" fmla="*/ 0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Oval 366"/>
            <p:cNvSpPr>
              <a:spLocks noChangeArrowheads="1"/>
            </p:cNvSpPr>
            <p:nvPr/>
          </p:nvSpPr>
          <p:spPr bwMode="auto">
            <a:xfrm>
              <a:off x="1123" y="3481"/>
              <a:ext cx="73" cy="73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Oval 367"/>
            <p:cNvSpPr>
              <a:spLocks noChangeArrowheads="1"/>
            </p:cNvSpPr>
            <p:nvPr/>
          </p:nvSpPr>
          <p:spPr bwMode="auto">
            <a:xfrm>
              <a:off x="1152" y="3503"/>
              <a:ext cx="22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368"/>
            <p:cNvSpPr>
              <a:spLocks noEditPoints="1"/>
            </p:cNvSpPr>
            <p:nvPr/>
          </p:nvSpPr>
          <p:spPr bwMode="auto">
            <a:xfrm>
              <a:off x="1145" y="3503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4 w 4"/>
                <a:gd name="T13" fmla="*/ 2 h 4"/>
                <a:gd name="T14" fmla="*/ 2 w 4"/>
                <a:gd name="T15" fmla="*/ 0 h 4"/>
                <a:gd name="T16" fmla="*/ 1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3" y="3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369"/>
            <p:cNvSpPr>
              <a:spLocks/>
            </p:cNvSpPr>
            <p:nvPr/>
          </p:nvSpPr>
          <p:spPr bwMode="auto">
            <a:xfrm>
              <a:off x="492" y="3481"/>
              <a:ext cx="73" cy="73"/>
            </a:xfrm>
            <a:custGeom>
              <a:avLst/>
              <a:gdLst>
                <a:gd name="T0" fmla="*/ 0 w 10"/>
                <a:gd name="T1" fmla="*/ 5 h 10"/>
                <a:gd name="T2" fmla="*/ 5 w 10"/>
                <a:gd name="T3" fmla="*/ 10 h 10"/>
                <a:gd name="T4" fmla="*/ 10 w 10"/>
                <a:gd name="T5" fmla="*/ 5 h 10"/>
                <a:gd name="T6" fmla="*/ 5 w 10"/>
                <a:gd name="T7" fmla="*/ 0 h 10"/>
                <a:gd name="T8" fmla="*/ 0 w 1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8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Oval 370"/>
            <p:cNvSpPr>
              <a:spLocks noChangeArrowheads="1"/>
            </p:cNvSpPr>
            <p:nvPr/>
          </p:nvSpPr>
          <p:spPr bwMode="auto">
            <a:xfrm>
              <a:off x="514" y="3503"/>
              <a:ext cx="22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371"/>
            <p:cNvSpPr>
              <a:spLocks noEditPoints="1"/>
            </p:cNvSpPr>
            <p:nvPr/>
          </p:nvSpPr>
          <p:spPr bwMode="auto">
            <a:xfrm>
              <a:off x="514" y="3503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0 h 4"/>
                <a:gd name="T16" fmla="*/ 0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372"/>
            <p:cNvSpPr>
              <a:spLocks/>
            </p:cNvSpPr>
            <p:nvPr/>
          </p:nvSpPr>
          <p:spPr bwMode="auto">
            <a:xfrm>
              <a:off x="253" y="2785"/>
              <a:ext cx="72" cy="73"/>
            </a:xfrm>
            <a:custGeom>
              <a:avLst/>
              <a:gdLst>
                <a:gd name="T0" fmla="*/ 0 w 10"/>
                <a:gd name="T1" fmla="*/ 5 h 10"/>
                <a:gd name="T2" fmla="*/ 5 w 10"/>
                <a:gd name="T3" fmla="*/ 10 h 10"/>
                <a:gd name="T4" fmla="*/ 10 w 10"/>
                <a:gd name="T5" fmla="*/ 5 h 10"/>
                <a:gd name="T6" fmla="*/ 5 w 10"/>
                <a:gd name="T7" fmla="*/ 0 h 10"/>
                <a:gd name="T8" fmla="*/ 0 w 1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8" y="10"/>
                    <a:pt x="10" y="7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Oval 373"/>
            <p:cNvSpPr>
              <a:spLocks noChangeArrowheads="1"/>
            </p:cNvSpPr>
            <p:nvPr/>
          </p:nvSpPr>
          <p:spPr bwMode="auto">
            <a:xfrm>
              <a:off x="274" y="2807"/>
              <a:ext cx="29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374"/>
            <p:cNvSpPr>
              <a:spLocks noEditPoints="1"/>
            </p:cNvSpPr>
            <p:nvPr/>
          </p:nvSpPr>
          <p:spPr bwMode="auto">
            <a:xfrm>
              <a:off x="274" y="2807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0 h 4"/>
                <a:gd name="T16" fmla="*/ 0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375"/>
            <p:cNvSpPr>
              <a:spLocks/>
            </p:cNvSpPr>
            <p:nvPr/>
          </p:nvSpPr>
          <p:spPr bwMode="auto">
            <a:xfrm>
              <a:off x="2270" y="2633"/>
              <a:ext cx="72" cy="72"/>
            </a:xfrm>
            <a:custGeom>
              <a:avLst/>
              <a:gdLst>
                <a:gd name="T0" fmla="*/ 0 w 10"/>
                <a:gd name="T1" fmla="*/ 5 h 10"/>
                <a:gd name="T2" fmla="*/ 5 w 10"/>
                <a:gd name="T3" fmla="*/ 10 h 10"/>
                <a:gd name="T4" fmla="*/ 10 w 10"/>
                <a:gd name="T5" fmla="*/ 5 h 10"/>
                <a:gd name="T6" fmla="*/ 5 w 10"/>
                <a:gd name="T7" fmla="*/ 0 h 10"/>
                <a:gd name="T8" fmla="*/ 0 w 1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8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Oval 376"/>
            <p:cNvSpPr>
              <a:spLocks noChangeArrowheads="1"/>
            </p:cNvSpPr>
            <p:nvPr/>
          </p:nvSpPr>
          <p:spPr bwMode="auto">
            <a:xfrm>
              <a:off x="2291" y="2655"/>
              <a:ext cx="22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377"/>
            <p:cNvSpPr>
              <a:spLocks noEditPoints="1"/>
            </p:cNvSpPr>
            <p:nvPr/>
          </p:nvSpPr>
          <p:spPr bwMode="auto">
            <a:xfrm>
              <a:off x="2291" y="2655"/>
              <a:ext cx="30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3 h 4"/>
                <a:gd name="T12" fmla="*/ 3 w 4"/>
                <a:gd name="T13" fmla="*/ 2 h 4"/>
                <a:gd name="T14" fmla="*/ 2 w 4"/>
                <a:gd name="T15" fmla="*/ 0 h 4"/>
                <a:gd name="T16" fmla="*/ 0 w 4"/>
                <a:gd name="T17" fmla="*/ 2 h 4"/>
                <a:gd name="T18" fmla="*/ 2 w 4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Oval 378"/>
            <p:cNvSpPr>
              <a:spLocks noChangeArrowheads="1"/>
            </p:cNvSpPr>
            <p:nvPr/>
          </p:nvSpPr>
          <p:spPr bwMode="auto">
            <a:xfrm>
              <a:off x="2444" y="3663"/>
              <a:ext cx="72" cy="7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Oval 379"/>
            <p:cNvSpPr>
              <a:spLocks noChangeArrowheads="1"/>
            </p:cNvSpPr>
            <p:nvPr/>
          </p:nvSpPr>
          <p:spPr bwMode="auto">
            <a:xfrm>
              <a:off x="2466" y="3692"/>
              <a:ext cx="29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380"/>
            <p:cNvSpPr>
              <a:spLocks noEditPoints="1"/>
            </p:cNvSpPr>
            <p:nvPr/>
          </p:nvSpPr>
          <p:spPr bwMode="auto">
            <a:xfrm>
              <a:off x="2466" y="3685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4 h 4"/>
                <a:gd name="T12" fmla="*/ 3 w 4"/>
                <a:gd name="T13" fmla="*/ 2 h 4"/>
                <a:gd name="T14" fmla="*/ 2 w 4"/>
                <a:gd name="T15" fmla="*/ 1 h 4"/>
                <a:gd name="T16" fmla="*/ 1 w 4"/>
                <a:gd name="T17" fmla="*/ 2 h 4"/>
                <a:gd name="T18" fmla="*/ 2 w 4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4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Oval 381"/>
            <p:cNvSpPr>
              <a:spLocks noChangeArrowheads="1"/>
            </p:cNvSpPr>
            <p:nvPr/>
          </p:nvSpPr>
          <p:spPr bwMode="auto">
            <a:xfrm>
              <a:off x="2023" y="4127"/>
              <a:ext cx="73" cy="72"/>
            </a:xfrm>
            <a:prstGeom prst="ellipse">
              <a:avLst/>
            </a:pr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Oval 382"/>
            <p:cNvSpPr>
              <a:spLocks noChangeArrowheads="1"/>
            </p:cNvSpPr>
            <p:nvPr/>
          </p:nvSpPr>
          <p:spPr bwMode="auto">
            <a:xfrm>
              <a:off x="2045" y="4149"/>
              <a:ext cx="22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383"/>
            <p:cNvSpPr>
              <a:spLocks noEditPoints="1"/>
            </p:cNvSpPr>
            <p:nvPr/>
          </p:nvSpPr>
          <p:spPr bwMode="auto">
            <a:xfrm>
              <a:off x="2045" y="4149"/>
              <a:ext cx="29" cy="29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  <a:gd name="T10" fmla="*/ 2 w 4"/>
                <a:gd name="T11" fmla="*/ 4 h 4"/>
                <a:gd name="T12" fmla="*/ 3 w 4"/>
                <a:gd name="T13" fmla="*/ 2 h 4"/>
                <a:gd name="T14" fmla="*/ 2 w 4"/>
                <a:gd name="T15" fmla="*/ 1 h 4"/>
                <a:gd name="T16" fmla="*/ 0 w 4"/>
                <a:gd name="T17" fmla="*/ 2 h 4"/>
                <a:gd name="T18" fmla="*/ 2 w 4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987362" y="1106102"/>
            <a:ext cx="1882352" cy="707886"/>
            <a:chOff x="7987362" y="1106102"/>
            <a:chExt cx="1882352" cy="707886"/>
          </a:xfrm>
        </p:grpSpPr>
        <p:sp>
          <p:nvSpPr>
            <p:cNvPr id="389" name="文本框 388"/>
            <p:cNvSpPr txBox="1"/>
            <p:nvPr/>
          </p:nvSpPr>
          <p:spPr>
            <a:xfrm>
              <a:off x="7987362" y="1106102"/>
              <a:ext cx="1882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spc="6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目 录</a:t>
              </a:r>
            </a:p>
          </p:txBody>
        </p:sp>
        <p:cxnSp>
          <p:nvCxnSpPr>
            <p:cNvPr id="391" name="直接连接符 390"/>
            <p:cNvCxnSpPr>
              <a:cxnSpLocks/>
            </p:cNvCxnSpPr>
            <p:nvPr/>
          </p:nvCxnSpPr>
          <p:spPr>
            <a:xfrm>
              <a:off x="8049967" y="1813988"/>
              <a:ext cx="1444560" cy="0"/>
            </a:xfrm>
            <a:prstGeom prst="line">
              <a:avLst/>
            </a:prstGeom>
            <a:ln w="76200" cmpd="thickThin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8" name="文本框 397"/>
          <p:cNvSpPr txBox="1"/>
          <p:nvPr/>
        </p:nvSpPr>
        <p:spPr>
          <a:xfrm>
            <a:off x="8028585" y="2345307"/>
            <a:ext cx="1465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游戏定位与用户定位</a:t>
            </a:r>
          </a:p>
          <a:p>
            <a:endParaRPr lang="zh-CN" altLang="en-US" sz="20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99" name="文本框 398"/>
          <p:cNvSpPr txBox="1"/>
          <p:nvPr/>
        </p:nvSpPr>
        <p:spPr>
          <a:xfrm>
            <a:off x="8028585" y="3377844"/>
            <a:ext cx="2119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登陆／注册页面       </a:t>
            </a:r>
            <a:endParaRPr lang="en-US" altLang="zh-CN" sz="20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sz="20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00" name="文本框 399"/>
          <p:cNvSpPr txBox="1"/>
          <p:nvPr/>
        </p:nvSpPr>
        <p:spPr>
          <a:xfrm>
            <a:off x="8049967" y="4342575"/>
            <a:ext cx="2119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游戏中</a:t>
            </a:r>
          </a:p>
        </p:txBody>
      </p:sp>
      <p:sp>
        <p:nvSpPr>
          <p:cNvPr id="401" name="文本框 400"/>
          <p:cNvSpPr txBox="1"/>
          <p:nvPr/>
        </p:nvSpPr>
        <p:spPr>
          <a:xfrm>
            <a:off x="8049967" y="5283411"/>
            <a:ext cx="2119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结束页面／排行榜</a:t>
            </a:r>
          </a:p>
        </p:txBody>
      </p:sp>
      <p:pic>
        <p:nvPicPr>
          <p:cNvPr id="406" name="图片 40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79" t="76833" r="72678" b="10977"/>
          <a:stretch/>
        </p:blipFill>
        <p:spPr>
          <a:xfrm>
            <a:off x="7338062" y="3222589"/>
            <a:ext cx="522515" cy="696686"/>
          </a:xfrm>
          <a:prstGeom prst="rect">
            <a:avLst/>
          </a:prstGeom>
        </p:spPr>
      </p:pic>
      <p:pic>
        <p:nvPicPr>
          <p:cNvPr id="407" name="图片 40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52" t="76833" r="82710" b="11104"/>
          <a:stretch/>
        </p:blipFill>
        <p:spPr>
          <a:xfrm>
            <a:off x="7392491" y="2200648"/>
            <a:ext cx="413658" cy="689428"/>
          </a:xfrm>
          <a:prstGeom prst="rect">
            <a:avLst/>
          </a:prstGeom>
        </p:spPr>
      </p:pic>
      <p:pic>
        <p:nvPicPr>
          <p:cNvPr id="408" name="图片 40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99" t="78437" r="63882" b="11658"/>
          <a:stretch/>
        </p:blipFill>
        <p:spPr>
          <a:xfrm>
            <a:off x="7377976" y="4278161"/>
            <a:ext cx="435428" cy="566057"/>
          </a:xfrm>
          <a:prstGeom prst="rect">
            <a:avLst/>
          </a:prstGeom>
        </p:spPr>
      </p:pic>
      <p:pic>
        <p:nvPicPr>
          <p:cNvPr id="409" name="图片 40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79" t="78250" r="54394" b="11658"/>
          <a:stretch/>
        </p:blipFill>
        <p:spPr>
          <a:xfrm>
            <a:off x="7377976" y="5189554"/>
            <a:ext cx="464457" cy="5767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0774" y="2289376"/>
            <a:ext cx="456041" cy="456041"/>
          </a:xfrm>
          <a:prstGeom prst="rect">
            <a:avLst/>
          </a:prstGeom>
        </p:spPr>
      </p:pic>
      <p:pic>
        <p:nvPicPr>
          <p:cNvPr id="410" name="图片 4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0773" y="3342376"/>
            <a:ext cx="456041" cy="456041"/>
          </a:xfrm>
          <a:prstGeom prst="rect">
            <a:avLst/>
          </a:prstGeom>
        </p:spPr>
      </p:pic>
      <p:pic>
        <p:nvPicPr>
          <p:cNvPr id="411" name="图片 4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0773" y="4342575"/>
            <a:ext cx="456041" cy="456041"/>
          </a:xfrm>
          <a:prstGeom prst="rect">
            <a:avLst/>
          </a:prstGeom>
        </p:spPr>
      </p:pic>
      <p:pic>
        <p:nvPicPr>
          <p:cNvPr id="412" name="图片 4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0773" y="5253803"/>
            <a:ext cx="456041" cy="4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8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4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7" presetClass="entr" presetSubtype="1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4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/>
      <p:bldP spid="399" grpId="0"/>
      <p:bldP spid="400" grpId="0"/>
      <p:bldP spid="4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3645"/>
          <a:stretch/>
        </p:blipFill>
        <p:spPr>
          <a:xfrm>
            <a:off x="-15158" y="5660571"/>
            <a:ext cx="12207158" cy="2394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86" y="1244702"/>
            <a:ext cx="3699028" cy="34144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16217" y="2474892"/>
            <a:ext cx="2002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PART 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ONE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endParaRPr lang="en-US" altLang="zh-CN" sz="28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游戏定位与用户定位</a:t>
            </a:r>
          </a:p>
          <a:p>
            <a:endParaRPr lang="en-US" altLang="zh-CN" sz="28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5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3436365"/>
            <a:ext cx="6096000" cy="335966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 rot="1730499">
            <a:off x="4192937" y="5678168"/>
            <a:ext cx="733846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以刷新通关分数来提升排名榜的排名来提供游戏的竞技性、娱乐性</a:t>
            </a:r>
            <a:endParaRPr lang="zh-CN" altLang="en-US" sz="1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 rot="1752255">
            <a:off x="4540918" y="6000514"/>
            <a:ext cx="6066150" cy="193753"/>
            <a:chOff x="1066799" y="2729346"/>
            <a:chExt cx="12192000" cy="332509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066799" y="2729346"/>
              <a:ext cx="12192000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直角三角形 23"/>
            <p:cNvSpPr/>
            <p:nvPr/>
          </p:nvSpPr>
          <p:spPr>
            <a:xfrm rot="10800000">
              <a:off x="1066799" y="2729346"/>
              <a:ext cx="249382" cy="332509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 rot="1752255">
            <a:off x="3754574" y="4757334"/>
            <a:ext cx="8552518" cy="223017"/>
            <a:chOff x="1066799" y="2729346"/>
            <a:chExt cx="12192000" cy="332509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066799" y="2729346"/>
              <a:ext cx="12192000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直角三角形 28"/>
            <p:cNvSpPr/>
            <p:nvPr/>
          </p:nvSpPr>
          <p:spPr>
            <a:xfrm rot="10800000">
              <a:off x="1066799" y="2729346"/>
              <a:ext cx="249382" cy="332509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 rot="1752255">
            <a:off x="3029176" y="3314705"/>
            <a:ext cx="9725160" cy="228587"/>
            <a:chOff x="1066799" y="2729346"/>
            <a:chExt cx="12192000" cy="332509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1066799" y="2729346"/>
              <a:ext cx="12192000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直角三角形 31"/>
            <p:cNvSpPr/>
            <p:nvPr/>
          </p:nvSpPr>
          <p:spPr>
            <a:xfrm rot="10800000">
              <a:off x="1066799" y="2729346"/>
              <a:ext cx="249382" cy="332509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文本框 32"/>
          <p:cNvSpPr txBox="1"/>
          <p:nvPr/>
        </p:nvSpPr>
        <p:spPr>
          <a:xfrm rot="1730499">
            <a:off x="4080174" y="4259096"/>
            <a:ext cx="818493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单机、剧情向</a:t>
            </a:r>
          </a:p>
        </p:txBody>
      </p:sp>
      <p:sp>
        <p:nvSpPr>
          <p:cNvPr id="34" name="文本框 33"/>
          <p:cNvSpPr txBox="1"/>
          <p:nvPr/>
        </p:nvSpPr>
        <p:spPr>
          <a:xfrm rot="1730499">
            <a:off x="3762313" y="2191410"/>
            <a:ext cx="655264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低幼类益智游戏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188201" y="4057489"/>
            <a:ext cx="2522599" cy="1169551"/>
            <a:chOff x="2188201" y="4057489"/>
            <a:chExt cx="2522599" cy="1169551"/>
          </a:xfrm>
        </p:grpSpPr>
        <p:sp>
          <p:nvSpPr>
            <p:cNvPr id="11" name="文本框 10"/>
            <p:cNvSpPr txBox="1"/>
            <p:nvPr/>
          </p:nvSpPr>
          <p:spPr>
            <a:xfrm rot="17906329" flipH="1">
              <a:off x="3088767" y="3611213"/>
              <a:ext cx="1169551" cy="206210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endParaRPr lang="en-US" altLang="zh-CN" sz="3200" spc="6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  <a:p>
              <a:r>
                <a:rPr lang="zh-CN" altLang="en-US" sz="3200" spc="6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游戏定位</a:t>
              </a:r>
            </a:p>
          </p:txBody>
        </p:sp>
        <p:sp>
          <p:nvSpPr>
            <p:cNvPr id="35" name="圆角矩形 34"/>
            <p:cNvSpPr/>
            <p:nvPr/>
          </p:nvSpPr>
          <p:spPr>
            <a:xfrm rot="1729572">
              <a:off x="2188201" y="4465799"/>
              <a:ext cx="2522599" cy="611421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9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7527316" y="2423730"/>
            <a:ext cx="467808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513920" y="2423730"/>
            <a:ext cx="13396" cy="103627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29415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005529" y="3076640"/>
            <a:ext cx="3116016" cy="2315922"/>
            <a:chOff x="8190611" y="1685542"/>
            <a:chExt cx="3116016" cy="2315922"/>
          </a:xfrm>
        </p:grpSpPr>
        <p:sp>
          <p:nvSpPr>
            <p:cNvPr id="18" name="文本框 17"/>
            <p:cNvSpPr txBox="1"/>
            <p:nvPr/>
          </p:nvSpPr>
          <p:spPr>
            <a:xfrm>
              <a:off x="8190612" y="1685542"/>
              <a:ext cx="3116015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7</a:t>
              </a:r>
              <a:r>
                <a:rPr lang="zh-CN" altLang="en-US" sz="16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岁以下小朋友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8190611" y="3318200"/>
              <a:ext cx="2811216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6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cxnSp>
        <p:nvCxnSpPr>
          <p:cNvPr id="30" name="直接连接符 29"/>
          <p:cNvCxnSpPr>
            <a:stCxn id="14" idx="3"/>
          </p:cNvCxnSpPr>
          <p:nvPr/>
        </p:nvCxnSpPr>
        <p:spPr>
          <a:xfrm flipV="1">
            <a:off x="5935648" y="3413498"/>
            <a:ext cx="1591668" cy="1550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7513920" y="3460010"/>
            <a:ext cx="13396" cy="77459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527316" y="4234601"/>
            <a:ext cx="467808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159623" y="3123289"/>
            <a:ext cx="1776025" cy="611421"/>
            <a:chOff x="3124848" y="3123289"/>
            <a:chExt cx="2810801" cy="611421"/>
          </a:xfrm>
        </p:grpSpPr>
        <p:sp>
          <p:nvSpPr>
            <p:cNvPr id="17" name="文本框 16"/>
            <p:cNvSpPr txBox="1"/>
            <p:nvPr/>
          </p:nvSpPr>
          <p:spPr>
            <a:xfrm>
              <a:off x="3274316" y="3198167"/>
              <a:ext cx="2661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300" smtClean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面向用户</a:t>
              </a:r>
              <a:endParaRPr lang="zh-CN" altLang="en-US" sz="2400" spc="3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124848" y="3123289"/>
              <a:ext cx="2810801" cy="611421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4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07" y="1244702"/>
            <a:ext cx="3699028" cy="34144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41471" y="2474892"/>
            <a:ext cx="22333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PART 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TWO</a:t>
            </a:r>
          </a:p>
          <a:p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登陆／注册页面       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en-US" altLang="zh-CN" sz="28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   </a:t>
            </a:r>
            <a:endParaRPr lang="en-US" altLang="zh-CN" sz="28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6504" r="-4062" b="52136"/>
          <a:stretch/>
        </p:blipFill>
        <p:spPr>
          <a:xfrm>
            <a:off x="0" y="5827516"/>
            <a:ext cx="12663055" cy="171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4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" y="1396469"/>
            <a:ext cx="11776364" cy="419834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23455" y="-14335"/>
            <a:ext cx="382003" cy="1232844"/>
            <a:chOff x="623455" y="-14335"/>
            <a:chExt cx="382003" cy="1232844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623455" y="-14335"/>
              <a:ext cx="1" cy="1232844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651163" y="-14335"/>
              <a:ext cx="3542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流程图</a:t>
              </a:r>
              <a:endPara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51" y="-14335"/>
            <a:ext cx="5922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46" y="1662546"/>
            <a:ext cx="3532909" cy="3532909"/>
          </a:xfrm>
          <a:prstGeom prst="rect">
            <a:avLst/>
          </a:prstGeom>
        </p:spPr>
      </p:pic>
      <p:sp>
        <p:nvSpPr>
          <p:cNvPr id="17" name="任意多边形 16"/>
          <p:cNvSpPr/>
          <p:nvPr/>
        </p:nvSpPr>
        <p:spPr>
          <a:xfrm>
            <a:off x="4001387" y="1918204"/>
            <a:ext cx="792286" cy="270815"/>
          </a:xfrm>
          <a:custGeom>
            <a:avLst/>
            <a:gdLst>
              <a:gd name="connsiteX0" fmla="*/ 651164 w 651164"/>
              <a:gd name="connsiteY0" fmla="*/ 180109 h 180109"/>
              <a:gd name="connsiteX1" fmla="*/ 498764 w 651164"/>
              <a:gd name="connsiteY1" fmla="*/ 55418 h 180109"/>
              <a:gd name="connsiteX2" fmla="*/ 0 w 651164"/>
              <a:gd name="connsiteY2" fmla="*/ 0 h 180109"/>
              <a:gd name="connsiteX3" fmla="*/ 0 w 651164"/>
              <a:gd name="connsiteY3" fmla="*/ 0 h 18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164" h="180109">
                <a:moveTo>
                  <a:pt x="651164" y="180109"/>
                </a:moveTo>
                <a:cubicBezTo>
                  <a:pt x="629227" y="132772"/>
                  <a:pt x="607291" y="85436"/>
                  <a:pt x="498764" y="55418"/>
                </a:cubicBezTo>
                <a:cubicBezTo>
                  <a:pt x="390237" y="254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 21"/>
          <p:cNvSpPr/>
          <p:nvPr/>
        </p:nvSpPr>
        <p:spPr>
          <a:xfrm rot="10800000">
            <a:off x="7395750" y="4563960"/>
            <a:ext cx="792286" cy="270815"/>
          </a:xfrm>
          <a:custGeom>
            <a:avLst/>
            <a:gdLst>
              <a:gd name="connsiteX0" fmla="*/ 651164 w 651164"/>
              <a:gd name="connsiteY0" fmla="*/ 180109 h 180109"/>
              <a:gd name="connsiteX1" fmla="*/ 498764 w 651164"/>
              <a:gd name="connsiteY1" fmla="*/ 55418 h 180109"/>
              <a:gd name="connsiteX2" fmla="*/ 0 w 651164"/>
              <a:gd name="connsiteY2" fmla="*/ 0 h 180109"/>
              <a:gd name="connsiteX3" fmla="*/ 0 w 651164"/>
              <a:gd name="connsiteY3" fmla="*/ 0 h 18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164" h="180109">
                <a:moveTo>
                  <a:pt x="651164" y="180109"/>
                </a:moveTo>
                <a:cubicBezTo>
                  <a:pt x="629227" y="132772"/>
                  <a:pt x="607291" y="85436"/>
                  <a:pt x="498764" y="55418"/>
                </a:cubicBezTo>
                <a:cubicBezTo>
                  <a:pt x="390237" y="254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任意多边形 22"/>
          <p:cNvSpPr/>
          <p:nvPr/>
        </p:nvSpPr>
        <p:spPr>
          <a:xfrm>
            <a:off x="7390743" y="1918204"/>
            <a:ext cx="792286" cy="270815"/>
          </a:xfrm>
          <a:custGeom>
            <a:avLst/>
            <a:gdLst>
              <a:gd name="connsiteX0" fmla="*/ 651164 w 651164"/>
              <a:gd name="connsiteY0" fmla="*/ 180109 h 180109"/>
              <a:gd name="connsiteX1" fmla="*/ 498764 w 651164"/>
              <a:gd name="connsiteY1" fmla="*/ 55418 h 180109"/>
              <a:gd name="connsiteX2" fmla="*/ 0 w 651164"/>
              <a:gd name="connsiteY2" fmla="*/ 0 h 180109"/>
              <a:gd name="connsiteX3" fmla="*/ 0 w 651164"/>
              <a:gd name="connsiteY3" fmla="*/ 0 h 18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164" h="180109">
                <a:moveTo>
                  <a:pt x="651164" y="180109"/>
                </a:moveTo>
                <a:cubicBezTo>
                  <a:pt x="629227" y="132772"/>
                  <a:pt x="607291" y="85436"/>
                  <a:pt x="498764" y="55418"/>
                </a:cubicBezTo>
                <a:cubicBezTo>
                  <a:pt x="390237" y="254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任意多边形 23"/>
          <p:cNvSpPr/>
          <p:nvPr/>
        </p:nvSpPr>
        <p:spPr>
          <a:xfrm rot="10800000">
            <a:off x="3932114" y="4563960"/>
            <a:ext cx="792286" cy="270815"/>
          </a:xfrm>
          <a:custGeom>
            <a:avLst/>
            <a:gdLst>
              <a:gd name="connsiteX0" fmla="*/ 651164 w 651164"/>
              <a:gd name="connsiteY0" fmla="*/ 180109 h 180109"/>
              <a:gd name="connsiteX1" fmla="*/ 498764 w 651164"/>
              <a:gd name="connsiteY1" fmla="*/ 55418 h 180109"/>
              <a:gd name="connsiteX2" fmla="*/ 0 w 651164"/>
              <a:gd name="connsiteY2" fmla="*/ 0 h 180109"/>
              <a:gd name="connsiteX3" fmla="*/ 0 w 651164"/>
              <a:gd name="connsiteY3" fmla="*/ 0 h 18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164" h="180109">
                <a:moveTo>
                  <a:pt x="651164" y="180109"/>
                </a:moveTo>
                <a:cubicBezTo>
                  <a:pt x="629227" y="132772"/>
                  <a:pt x="607291" y="85436"/>
                  <a:pt x="498764" y="55418"/>
                </a:cubicBezTo>
                <a:cubicBezTo>
                  <a:pt x="390237" y="254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5237018" y="817418"/>
            <a:ext cx="1717963" cy="611421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界面展示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4" y="753794"/>
            <a:ext cx="3191907" cy="18175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88" y="755618"/>
            <a:ext cx="3129941" cy="17881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0" y="3920376"/>
            <a:ext cx="3097435" cy="17732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59" y="3868842"/>
            <a:ext cx="3080070" cy="17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3854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3" grpId="0" animBg="1"/>
      <p:bldP spid="24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86" y="1244702"/>
            <a:ext cx="3699028" cy="34144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85120" y="2438381"/>
            <a:ext cx="2002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PART 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THREE</a:t>
            </a:r>
          </a:p>
          <a:p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游戏中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47010" r="-670" b="29922"/>
          <a:stretch/>
        </p:blipFill>
        <p:spPr>
          <a:xfrm rot="10800000">
            <a:off x="-27709" y="5721018"/>
            <a:ext cx="12247418" cy="19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74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极简线条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5613</TotalTime>
  <Words>193</Words>
  <Application>Microsoft Macintosh PowerPoint</Application>
  <PresentationFormat>宽屏</PresentationFormat>
  <Paragraphs>58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方正兰亭黑简体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极简线条</dc:title>
  <dc:creator>admin</dc:creator>
  <cp:lastModifiedBy>苏可欣</cp:lastModifiedBy>
  <cp:revision>139</cp:revision>
  <dcterms:created xsi:type="dcterms:W3CDTF">2017-03-04T10:56:40Z</dcterms:created>
  <dcterms:modified xsi:type="dcterms:W3CDTF">2017-09-22T00:43:32Z</dcterms:modified>
</cp:coreProperties>
</file>